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7099300" cy="10234600"/>
  <p:embeddedFontLst>
    <p:embeddedFont>
      <p:font typeface="Century Gothic"/>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6" roundtripDataSignature="AMtx7mgKklS6lre9AUNL3IYx0y1VPntZ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enturyGothic-regular.fntdata"/><Relationship Id="rId21" Type="http://schemas.openxmlformats.org/officeDocument/2006/relationships/slide" Target="slides/slide16.xml"/><Relationship Id="rId24" Type="http://schemas.openxmlformats.org/officeDocument/2006/relationships/font" Target="fonts/CenturyGothic-italic.fntdata"/><Relationship Id="rId23"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6363" cy="511731"/>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1294" y="0"/>
            <a:ext cx="3076363" cy="511731"/>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6"/>
            <a:ext cx="3076363" cy="511731"/>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1: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96" name="Google Shape;96;p1: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0: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0: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284" name="Google Shape;284;p10: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1: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01" name="Google Shape;301;p11: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15" name="Google Shape;315;p12: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3: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27" name="Google Shape;327;p13: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4: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4: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339" name="Google Shape;339;p14: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5: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54" name="Google Shape;354;p15: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64" name="Google Shape;364;p16: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3: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159" name="Google Shape;159;p3: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4: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181" name="Google Shape;181;p4: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5: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206" name="Google Shape;206;p5: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6:notes"/>
          <p:cNvSpPr txBox="1"/>
          <p:nvPr>
            <p:ph idx="1" type="body"/>
          </p:nvPr>
        </p:nvSpPr>
        <p:spPr>
          <a:xfrm>
            <a:off x="709930" y="4861441"/>
            <a:ext cx="5679440" cy="4605576"/>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222" name="Google Shape;222;p6:notes"/>
          <p:cNvSpPr txBox="1"/>
          <p:nvPr>
            <p:ph idx="12" type="sldNum"/>
          </p:nvPr>
        </p:nvSpPr>
        <p:spPr>
          <a:xfrm>
            <a:off x="4021294"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48" name="Google Shape;248;p7: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8: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59" name="Google Shape;259;p8: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9:notes"/>
          <p:cNvSpPr txBox="1"/>
          <p:nvPr>
            <p:ph idx="1" type="body"/>
          </p:nvPr>
        </p:nvSpPr>
        <p:spPr>
          <a:xfrm>
            <a:off x="709930" y="4861441"/>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70" name="Google Shape;270;p9: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9" name="Shape 19"/>
        <p:cNvGrpSpPr/>
        <p:nvPr/>
      </p:nvGrpSpPr>
      <p:grpSpPr>
        <a:xfrm>
          <a:off x="0" y="0"/>
          <a:ext cx="0" cy="0"/>
          <a:chOff x="0" y="0"/>
          <a:chExt cx="0" cy="0"/>
        </a:xfrm>
      </p:grpSpPr>
      <p:sp>
        <p:nvSpPr>
          <p:cNvPr id="20" name="Google Shape;20;p18"/>
          <p:cNvSpPr/>
          <p:nvPr/>
        </p:nvSpPr>
        <p:spPr>
          <a:xfrm rot="-5400000">
            <a:off x="10387963" y="5038579"/>
            <a:ext cx="1892949" cy="1725637"/>
          </a:xfrm>
          <a:prstGeom prst="triangle">
            <a:avLst>
              <a:gd fmla="val 51323" name="adj"/>
            </a:avLst>
          </a:prstGeom>
          <a:gradFill>
            <a:gsLst>
              <a:gs pos="0">
                <a:srgbClr val="5F6D4E"/>
              </a:gs>
              <a:gs pos="60000">
                <a:srgbClr val="A5BF87"/>
              </a:gs>
              <a:gs pos="100000">
                <a:srgbClr val="C5D8B1"/>
              </a:gs>
            </a:gsLst>
            <a:lin ang="15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 name="Google Shape;21;p18"/>
          <p:cNvSpPr txBox="1"/>
          <p:nvPr>
            <p:ph type="ctrTitle"/>
          </p:nvPr>
        </p:nvSpPr>
        <p:spPr>
          <a:xfrm>
            <a:off x="720726" y="776289"/>
            <a:ext cx="10750549" cy="1470025"/>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dk2"/>
              </a:buClr>
              <a:buSzPts val="4400"/>
              <a:buFont typeface="Century Gothic"/>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8"/>
          <p:cNvSpPr txBox="1"/>
          <p:nvPr>
            <p:ph idx="1" type="subTitle"/>
          </p:nvPr>
        </p:nvSpPr>
        <p:spPr>
          <a:xfrm>
            <a:off x="720726" y="2250280"/>
            <a:ext cx="10750549" cy="2169320"/>
          </a:xfrm>
          <a:prstGeom prst="rect">
            <a:avLst/>
          </a:prstGeom>
          <a:noFill/>
          <a:ln>
            <a:noFill/>
          </a:ln>
        </p:spPr>
        <p:txBody>
          <a:bodyPr anchorCtr="0" anchor="t" bIns="45700" lIns="91425" spcFirstLastPara="1" rIns="91425" wrap="square" tIns="45700">
            <a:normAutofit/>
          </a:bodyPr>
          <a:lstStyle>
            <a:lvl1pPr lvl="0" marR="36576" algn="r">
              <a:spcBef>
                <a:spcPts val="0"/>
              </a:spcBef>
              <a:spcAft>
                <a:spcPts val="0"/>
              </a:spcAft>
              <a:buSzPts val="1920"/>
              <a:buNone/>
              <a:defRPr sz="2400">
                <a:solidFill>
                  <a:srgbClr val="9DB25E"/>
                </a:solidFill>
              </a:defRPr>
            </a:lvl1pPr>
            <a:lvl2pPr lvl="1" algn="ctr">
              <a:spcBef>
                <a:spcPts val="360"/>
              </a:spcBef>
              <a:spcAft>
                <a:spcPts val="0"/>
              </a:spcAft>
              <a:buSzPts val="171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3" name="Google Shape;23;p18"/>
          <p:cNvSpPr txBox="1"/>
          <p:nvPr>
            <p:ph idx="10" type="dt"/>
          </p:nvPr>
        </p:nvSpPr>
        <p:spPr>
          <a:xfrm>
            <a:off x="1828800" y="6012657"/>
            <a:ext cx="7721600" cy="365125"/>
          </a:xfrm>
          <a:prstGeom prst="rect">
            <a:avLst/>
          </a:prstGeom>
          <a:noFill/>
          <a:ln>
            <a:noFill/>
          </a:ln>
        </p:spPr>
        <p:txBody>
          <a:bodyPr anchorCtr="0" anchor="t" bIns="0" lIns="91425" spcFirstLastPara="1" rIns="91425" wrap="square" tIns="0">
            <a:noAutofit/>
          </a:bodyPr>
          <a:lstStyle>
            <a:lvl1pPr lvl="0" algn="r">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8"/>
          <p:cNvSpPr txBox="1"/>
          <p:nvPr>
            <p:ph idx="11" type="ftr"/>
          </p:nvPr>
        </p:nvSpPr>
        <p:spPr>
          <a:xfrm>
            <a:off x="1828800" y="5650705"/>
            <a:ext cx="7721600" cy="365125"/>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8"/>
          <p:cNvSpPr txBox="1"/>
          <p:nvPr>
            <p:ph idx="12" type="sldNum"/>
          </p:nvPr>
        </p:nvSpPr>
        <p:spPr>
          <a:xfrm>
            <a:off x="11189663" y="5752308"/>
            <a:ext cx="67056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300" u="none" cap="none" strike="noStrike">
                <a:solidFill>
                  <a:srgbClr val="FFFFFF"/>
                </a:solidFill>
                <a:latin typeface="Century Gothic"/>
                <a:ea typeface="Century Gothic"/>
                <a:cs typeface="Century Gothic"/>
                <a:sym typeface="Century Gothic"/>
              </a:defRPr>
            </a:lvl1pPr>
            <a:lvl2pPr indent="0" lvl="1" marL="0" algn="ctr">
              <a:spcBef>
                <a:spcPts val="0"/>
              </a:spcBef>
              <a:buNone/>
              <a:defRPr b="0" i="0" sz="1300" u="none" cap="none" strike="noStrike">
                <a:solidFill>
                  <a:srgbClr val="FFFFFF"/>
                </a:solidFill>
                <a:latin typeface="Century Gothic"/>
                <a:ea typeface="Century Gothic"/>
                <a:cs typeface="Century Gothic"/>
                <a:sym typeface="Century Gothic"/>
              </a:defRPr>
            </a:lvl2pPr>
            <a:lvl3pPr indent="0" lvl="2" marL="0" algn="ctr">
              <a:spcBef>
                <a:spcPts val="0"/>
              </a:spcBef>
              <a:buNone/>
              <a:defRPr b="0" i="0" sz="1300" u="none" cap="none" strike="noStrike">
                <a:solidFill>
                  <a:srgbClr val="FFFFFF"/>
                </a:solidFill>
                <a:latin typeface="Century Gothic"/>
                <a:ea typeface="Century Gothic"/>
                <a:cs typeface="Century Gothic"/>
                <a:sym typeface="Century Gothic"/>
              </a:defRPr>
            </a:lvl3pPr>
            <a:lvl4pPr indent="0" lvl="3" marL="0" algn="ctr">
              <a:spcBef>
                <a:spcPts val="0"/>
              </a:spcBef>
              <a:buNone/>
              <a:defRPr b="0" i="0" sz="1300" u="none" cap="none" strike="noStrike">
                <a:solidFill>
                  <a:srgbClr val="FFFFFF"/>
                </a:solidFill>
                <a:latin typeface="Century Gothic"/>
                <a:ea typeface="Century Gothic"/>
                <a:cs typeface="Century Gothic"/>
                <a:sym typeface="Century Gothic"/>
              </a:defRPr>
            </a:lvl4pPr>
            <a:lvl5pPr indent="0" lvl="4" marL="0" algn="ctr">
              <a:spcBef>
                <a:spcPts val="0"/>
              </a:spcBef>
              <a:buNone/>
              <a:defRPr b="0" i="0" sz="1300" u="none" cap="none" strike="noStrike">
                <a:solidFill>
                  <a:srgbClr val="FFFFFF"/>
                </a:solidFill>
                <a:latin typeface="Century Gothic"/>
                <a:ea typeface="Century Gothic"/>
                <a:cs typeface="Century Gothic"/>
                <a:sym typeface="Century Gothic"/>
              </a:defRPr>
            </a:lvl5pPr>
            <a:lvl6pPr indent="0" lvl="5" marL="0" algn="ctr">
              <a:spcBef>
                <a:spcPts val="0"/>
              </a:spcBef>
              <a:buNone/>
              <a:defRPr b="0" i="0" sz="1300" u="none" cap="none" strike="noStrike">
                <a:solidFill>
                  <a:srgbClr val="FFFFFF"/>
                </a:solidFill>
                <a:latin typeface="Century Gothic"/>
                <a:ea typeface="Century Gothic"/>
                <a:cs typeface="Century Gothic"/>
                <a:sym typeface="Century Gothic"/>
              </a:defRPr>
            </a:lvl6pPr>
            <a:lvl7pPr indent="0" lvl="6" marL="0" algn="ctr">
              <a:spcBef>
                <a:spcPts val="0"/>
              </a:spcBef>
              <a:buNone/>
              <a:defRPr b="0" i="0" sz="1300" u="none" cap="none" strike="noStrike">
                <a:solidFill>
                  <a:srgbClr val="FFFFFF"/>
                </a:solidFill>
                <a:latin typeface="Century Gothic"/>
                <a:ea typeface="Century Gothic"/>
                <a:cs typeface="Century Gothic"/>
                <a:sym typeface="Century Gothic"/>
              </a:defRPr>
            </a:lvl7pPr>
            <a:lvl8pPr indent="0" lvl="7" marL="0" algn="ctr">
              <a:spcBef>
                <a:spcPts val="0"/>
              </a:spcBef>
              <a:buNone/>
              <a:defRPr b="0" i="0" sz="1300" u="none" cap="none" strike="noStrike">
                <a:solidFill>
                  <a:srgbClr val="FFFFFF"/>
                </a:solidFill>
                <a:latin typeface="Century Gothic"/>
                <a:ea typeface="Century Gothic"/>
                <a:cs typeface="Century Gothic"/>
                <a:sym typeface="Century Gothic"/>
              </a:defRPr>
            </a:lvl8pPr>
            <a:lvl9pPr indent="0" lvl="8" marL="0" algn="ctr">
              <a:spcBef>
                <a:spcPts val="0"/>
              </a:spcBef>
              <a:buNone/>
              <a:defRPr b="0" i="0" sz="1300" u="none" cap="none" strike="noStrike">
                <a:solidFill>
                  <a:srgbClr val="FFFFFF"/>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p:cSld name="Titolo e testo verticale">
    <p:spTree>
      <p:nvGrpSpPr>
        <p:cNvPr id="82" name="Shape 82"/>
        <p:cNvGrpSpPr/>
        <p:nvPr/>
      </p:nvGrpSpPr>
      <p:grpSpPr>
        <a:xfrm>
          <a:off x="0" y="0"/>
          <a:ext cx="0" cy="0"/>
          <a:chOff x="0" y="0"/>
          <a:chExt cx="0" cy="0"/>
        </a:xfrm>
      </p:grpSpPr>
      <p:sp>
        <p:nvSpPr>
          <p:cNvPr id="83" name="Google Shape;83;p27"/>
          <p:cNvSpPr txBox="1"/>
          <p:nvPr>
            <p:ph idx="1" type="body"/>
          </p:nvPr>
        </p:nvSpPr>
        <p:spPr>
          <a:xfrm rot="5400000">
            <a:off x="3771900" y="-1638300"/>
            <a:ext cx="4648200" cy="109728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4" name="Google Shape;84;p27"/>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7"/>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7"/>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87" name="Shape 87"/>
        <p:cNvGrpSpPr/>
        <p:nvPr/>
      </p:nvGrpSpPr>
      <p:grpSpPr>
        <a:xfrm>
          <a:off x="0" y="0"/>
          <a:ext cx="0" cy="0"/>
          <a:chOff x="0" y="0"/>
          <a:chExt cx="0" cy="0"/>
        </a:xfrm>
      </p:grpSpPr>
      <p:sp>
        <p:nvSpPr>
          <p:cNvPr id="88" name="Google Shape;88;p28"/>
          <p:cNvSpPr txBox="1"/>
          <p:nvPr>
            <p:ph type="title"/>
          </p:nvPr>
        </p:nvSpPr>
        <p:spPr>
          <a:xfrm rot="5400000">
            <a:off x="7569200" y="1854200"/>
            <a:ext cx="5486400" cy="254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8"/>
          <p:cNvSpPr txBox="1"/>
          <p:nvPr>
            <p:ph idx="1" type="body"/>
          </p:nvPr>
        </p:nvSpPr>
        <p:spPr>
          <a:xfrm rot="5400000">
            <a:off x="2032000" y="-1041400"/>
            <a:ext cx="5486400" cy="83312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 name="Google Shape;90;p28"/>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8"/>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8"/>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26" name="Shape 26"/>
        <p:cNvGrpSpPr/>
        <p:nvPr/>
      </p:nvGrpSpPr>
      <p:grpSpPr>
        <a:xfrm>
          <a:off x="0" y="0"/>
          <a:ext cx="0" cy="0"/>
          <a:chOff x="0" y="0"/>
          <a:chExt cx="0" cy="0"/>
        </a:xfrm>
      </p:grpSpPr>
      <p:sp>
        <p:nvSpPr>
          <p:cNvPr id="27" name="Google Shape;27;p19"/>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8" name="Google Shape;28;p19"/>
          <p:cNvSpPr txBox="1"/>
          <p:nvPr>
            <p:ph type="title"/>
          </p:nvPr>
        </p:nvSpPr>
        <p:spPr>
          <a:xfrm>
            <a:off x="609600" y="267494"/>
            <a:ext cx="10972800" cy="1104106"/>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9"/>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9"/>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1" name="Google Shape;31;p19"/>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Immagine che contiene schermata, Elementi grafici, Carattere, grafica&#10;&#10;Descrizione generata automaticamente" id="32" name="Google Shape;32;p19"/>
          <p:cNvPicPr preferRelativeResize="0"/>
          <p:nvPr/>
        </p:nvPicPr>
        <p:blipFill rotWithShape="1">
          <a:blip r:embed="rId2">
            <a:alphaModFix/>
          </a:blip>
          <a:srcRect b="0" l="0" r="0" t="0"/>
          <a:stretch/>
        </p:blipFill>
        <p:spPr>
          <a:xfrm>
            <a:off x="11469899" y="-1736"/>
            <a:ext cx="722101" cy="72068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33" name="Shape 33"/>
        <p:cNvGrpSpPr/>
        <p:nvPr/>
      </p:nvGrpSpPr>
      <p:grpSpPr>
        <a:xfrm>
          <a:off x="0" y="0"/>
          <a:ext cx="0" cy="0"/>
          <a:chOff x="0" y="0"/>
          <a:chExt cx="0" cy="0"/>
        </a:xfrm>
      </p:grpSpPr>
      <p:sp>
        <p:nvSpPr>
          <p:cNvPr id="34" name="Google Shape;34;p20"/>
          <p:cNvSpPr/>
          <p:nvPr/>
        </p:nvSpPr>
        <p:spPr>
          <a:xfrm flipH="1" rot="10800000">
            <a:off x="9379" y="7035"/>
            <a:ext cx="12173243" cy="6836899"/>
          </a:xfrm>
          <a:prstGeom prst="rtTriangle">
            <a:avLst/>
          </a:prstGeom>
          <a:gradFill>
            <a:gsLst>
              <a:gs pos="0">
                <a:srgbClr val="444D26">
                  <a:alpha val="9803"/>
                </a:srgbClr>
              </a:gs>
              <a:gs pos="70000">
                <a:srgbClr val="444D26">
                  <a:alpha val="7843"/>
                </a:srgbClr>
              </a:gs>
              <a:gs pos="100000">
                <a:srgbClr val="444D26">
                  <a:alpha val="784"/>
                </a:srgbClr>
              </a:gs>
            </a:gsLst>
            <a:lin ang="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 name="Google Shape;35;p20"/>
          <p:cNvSpPr/>
          <p:nvPr/>
        </p:nvSpPr>
        <p:spPr>
          <a:xfrm flipH="1" rot="-5400000">
            <a:off x="10387963" y="93786"/>
            <a:ext cx="1892949" cy="1725637"/>
          </a:xfrm>
          <a:prstGeom prst="triangle">
            <a:avLst>
              <a:gd fmla="val 51323" name="adj"/>
            </a:avLst>
          </a:prstGeom>
          <a:gradFill>
            <a:gsLst>
              <a:gs pos="0">
                <a:srgbClr val="5F6D4E"/>
              </a:gs>
              <a:gs pos="60000">
                <a:srgbClr val="A5BF87"/>
              </a:gs>
              <a:gs pos="100000">
                <a:srgbClr val="C5D8B1"/>
              </a:gs>
            </a:gsLst>
            <a:lin ang="15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 name="Google Shape;36;p20"/>
          <p:cNvSpPr txBox="1"/>
          <p:nvPr>
            <p:ph idx="10" type="dt"/>
          </p:nvPr>
        </p:nvSpPr>
        <p:spPr>
          <a:xfrm>
            <a:off x="9274176" y="6362700"/>
            <a:ext cx="2844800" cy="304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0"/>
          <p:cNvSpPr txBox="1"/>
          <p:nvPr>
            <p:ph idx="11" type="ftr"/>
          </p:nvPr>
        </p:nvSpPr>
        <p:spPr>
          <a:xfrm>
            <a:off x="3492501"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2" type="sldNum"/>
          </p:nvPr>
        </p:nvSpPr>
        <p:spPr>
          <a:xfrm>
            <a:off x="11268075" y="809625"/>
            <a:ext cx="670560" cy="300831"/>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39" name="Google Shape;39;p20"/>
          <p:cNvCxnSpPr/>
          <p:nvPr/>
        </p:nvCxnSpPr>
        <p:spPr>
          <a:xfrm rot="10800000">
            <a:off x="8625059" y="9381"/>
            <a:ext cx="3563815" cy="1900210"/>
          </a:xfrm>
          <a:prstGeom prst="straightConnector1">
            <a:avLst/>
          </a:prstGeom>
          <a:noFill/>
          <a:ln cap="rnd" cmpd="sng" w="9525">
            <a:solidFill>
              <a:srgbClr val="FFFFD9">
                <a:alpha val="44705"/>
              </a:srgbClr>
            </a:solidFill>
            <a:prstDash val="solid"/>
            <a:round/>
            <a:headEnd len="sm" w="sm" type="none"/>
            <a:tailEnd len="sm" w="sm" type="none"/>
          </a:ln>
        </p:spPr>
      </p:cxnSp>
      <p:cxnSp>
        <p:nvCxnSpPr>
          <p:cNvPr id="40" name="Google Shape;40;p20"/>
          <p:cNvCxnSpPr/>
          <p:nvPr/>
        </p:nvCxnSpPr>
        <p:spPr>
          <a:xfrm flipH="1" rot="10800000">
            <a:off x="0" y="7035"/>
            <a:ext cx="12182621" cy="6843933"/>
          </a:xfrm>
          <a:prstGeom prst="straightConnector1">
            <a:avLst/>
          </a:prstGeom>
          <a:noFill/>
          <a:ln cap="rnd" cmpd="sng" w="9525">
            <a:solidFill>
              <a:srgbClr val="FFFFD5">
                <a:alpha val="34901"/>
              </a:srgbClr>
            </a:solidFill>
            <a:prstDash val="solid"/>
            <a:round/>
            <a:headEnd len="sm" w="sm" type="none"/>
            <a:tailEnd len="sm" w="sm" type="none"/>
          </a:ln>
        </p:spPr>
      </p:cxnSp>
      <p:sp>
        <p:nvSpPr>
          <p:cNvPr id="41" name="Google Shape;41;p20"/>
          <p:cNvSpPr txBox="1"/>
          <p:nvPr>
            <p:ph type="title"/>
          </p:nvPr>
        </p:nvSpPr>
        <p:spPr>
          <a:xfrm>
            <a:off x="508000" y="271465"/>
            <a:ext cx="9652000" cy="136207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3600"/>
              <a:buFont typeface="Century Gothic"/>
              <a:buNone/>
              <a:defRPr b="1" sz="3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0"/>
          <p:cNvSpPr txBox="1"/>
          <p:nvPr>
            <p:ph idx="1" type="body"/>
          </p:nvPr>
        </p:nvSpPr>
        <p:spPr>
          <a:xfrm>
            <a:off x="508000" y="1633536"/>
            <a:ext cx="5181600" cy="22860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1600"/>
              <a:buNone/>
              <a:defRPr sz="2000">
                <a:solidFill>
                  <a:srgbClr val="888888"/>
                </a:solidFill>
              </a:defRPr>
            </a:lvl1pPr>
            <a:lvl2pPr indent="-228600" lvl="1" marL="914400" algn="l">
              <a:spcBef>
                <a:spcPts val="360"/>
              </a:spcBef>
              <a:spcAft>
                <a:spcPts val="0"/>
              </a:spcAft>
              <a:buSzPts val="171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p:cSld name="Due contenuti">
    <p:spTree>
      <p:nvGrpSpPr>
        <p:cNvPr id="43" name="Shape 43"/>
        <p:cNvGrpSpPr/>
        <p:nvPr/>
      </p:nvGrpSpPr>
      <p:grpSpPr>
        <a:xfrm>
          <a:off x="0" y="0"/>
          <a:ext cx="0" cy="0"/>
          <a:chOff x="0" y="0"/>
          <a:chExt cx="0" cy="0"/>
        </a:xfrm>
      </p:grpSpPr>
      <p:sp>
        <p:nvSpPr>
          <p:cNvPr id="44" name="Google Shape;44;p21"/>
          <p:cNvSpPr txBox="1"/>
          <p:nvPr>
            <p:ph idx="1" type="body"/>
          </p:nvPr>
        </p:nvSpPr>
        <p:spPr>
          <a:xfrm>
            <a:off x="609600" y="1524001"/>
            <a:ext cx="5384800" cy="4724400"/>
          </a:xfrm>
          <a:prstGeom prst="rect">
            <a:avLst/>
          </a:prstGeom>
          <a:noFill/>
          <a:ln>
            <a:noFill/>
          </a:ln>
        </p:spPr>
        <p:txBody>
          <a:bodyPr anchorCtr="0" anchor="t" bIns="45700" lIns="91425" spcFirstLastPara="1" rIns="91425" wrap="square" tIns="45700">
            <a:normAutofit/>
          </a:bodyPr>
          <a:lstStyle>
            <a:lvl1pPr indent="-360680" lvl="0" marL="457200" algn="l">
              <a:spcBef>
                <a:spcPts val="520"/>
              </a:spcBef>
              <a:spcAft>
                <a:spcPts val="0"/>
              </a:spcAft>
              <a:buSzPts val="2080"/>
              <a:buChar char="⦿"/>
              <a:defRPr sz="2600"/>
            </a:lvl1pPr>
            <a:lvl2pPr indent="-373380" lvl="1" marL="914400" algn="l">
              <a:spcBef>
                <a:spcPts val="480"/>
              </a:spcBef>
              <a:spcAft>
                <a:spcPts val="0"/>
              </a:spcAft>
              <a:buSzPts val="228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5" name="Google Shape;45;p21"/>
          <p:cNvSpPr txBox="1"/>
          <p:nvPr>
            <p:ph idx="2" type="body"/>
          </p:nvPr>
        </p:nvSpPr>
        <p:spPr>
          <a:xfrm>
            <a:off x="6197600" y="1524001"/>
            <a:ext cx="5384800" cy="4724400"/>
          </a:xfrm>
          <a:prstGeom prst="rect">
            <a:avLst/>
          </a:prstGeom>
          <a:noFill/>
          <a:ln>
            <a:noFill/>
          </a:ln>
        </p:spPr>
        <p:txBody>
          <a:bodyPr anchorCtr="0" anchor="t" bIns="45700" lIns="91425" spcFirstLastPara="1" rIns="91425" wrap="square" tIns="45700">
            <a:normAutofit/>
          </a:bodyPr>
          <a:lstStyle>
            <a:lvl1pPr indent="-360680" lvl="0" marL="457200" algn="l">
              <a:spcBef>
                <a:spcPts val="520"/>
              </a:spcBef>
              <a:spcAft>
                <a:spcPts val="0"/>
              </a:spcAft>
              <a:buSzPts val="2080"/>
              <a:buChar char="⦿"/>
              <a:defRPr sz="2600"/>
            </a:lvl1pPr>
            <a:lvl2pPr indent="-373380" lvl="1" marL="914400" algn="l">
              <a:spcBef>
                <a:spcPts val="480"/>
              </a:spcBef>
              <a:spcAft>
                <a:spcPts val="0"/>
              </a:spcAft>
              <a:buSzPts val="228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6" name="Google Shape;46;p21"/>
          <p:cNvSpPr txBox="1"/>
          <p:nvPr>
            <p:ph type="title"/>
          </p:nvPr>
        </p:nvSpPr>
        <p:spPr>
          <a:xfrm>
            <a:off x="609600" y="267494"/>
            <a:ext cx="10972800" cy="1104106"/>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1"/>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1"/>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21"/>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50" name="Shape 50"/>
        <p:cNvGrpSpPr/>
        <p:nvPr/>
      </p:nvGrpSpPr>
      <p:grpSpPr>
        <a:xfrm>
          <a:off x="0" y="0"/>
          <a:ext cx="0" cy="0"/>
          <a:chOff x="0" y="0"/>
          <a:chExt cx="0" cy="0"/>
        </a:xfrm>
      </p:grpSpPr>
      <p:sp>
        <p:nvSpPr>
          <p:cNvPr id="51" name="Google Shape;51;p22"/>
          <p:cNvSpPr txBox="1"/>
          <p:nvPr>
            <p:ph type="title"/>
          </p:nvPr>
        </p:nvSpPr>
        <p:spPr>
          <a:xfrm rot="-5400000">
            <a:off x="-1936703" y="2558366"/>
            <a:ext cx="5957668" cy="1422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dk1"/>
              </a:buClr>
              <a:buSzPts val="3300"/>
              <a:buFont typeface="Century Gothic"/>
              <a:buNone/>
              <a:defRPr b="0" sz="33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2"/>
          <p:cNvSpPr txBox="1"/>
          <p:nvPr>
            <p:ph idx="1" type="body"/>
          </p:nvPr>
        </p:nvSpPr>
        <p:spPr>
          <a:xfrm rot="-5400000">
            <a:off x="752524" y="1358217"/>
            <a:ext cx="2909668" cy="774699"/>
          </a:xfrm>
          <a:prstGeom prst="rect">
            <a:avLst/>
          </a:prstGeom>
          <a:solidFill>
            <a:schemeClr val="lt1"/>
          </a:solidFill>
          <a:ln>
            <a:noFill/>
          </a:ln>
        </p:spPr>
        <p:txBody>
          <a:bodyPr anchorCtr="0" anchor="ctr" bIns="45700" lIns="91425" spcFirstLastPara="1" rIns="91425" wrap="square" tIns="45700">
            <a:normAutofit/>
          </a:bodyPr>
          <a:lstStyle>
            <a:lvl1pPr indent="-228600" lvl="0" marL="457200" algn="ctr">
              <a:spcBef>
                <a:spcPts val="320"/>
              </a:spcBef>
              <a:spcAft>
                <a:spcPts val="0"/>
              </a:spcAft>
              <a:buSzPts val="1280"/>
              <a:buNone/>
              <a:defRPr b="0" sz="1600">
                <a:solidFill>
                  <a:schemeClr val="dk1"/>
                </a:solidFill>
              </a:defRPr>
            </a:lvl1pPr>
            <a:lvl2pPr indent="-228600" lvl="1" marL="914400" algn="l">
              <a:spcBef>
                <a:spcPts val="400"/>
              </a:spcBef>
              <a:spcAft>
                <a:spcPts val="0"/>
              </a:spcAft>
              <a:buSzPts val="19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3" name="Google Shape;53;p22"/>
          <p:cNvSpPr txBox="1"/>
          <p:nvPr>
            <p:ph idx="2" type="body"/>
          </p:nvPr>
        </p:nvSpPr>
        <p:spPr>
          <a:xfrm rot="-5400000">
            <a:off x="796720" y="4450413"/>
            <a:ext cx="2821276" cy="774699"/>
          </a:xfrm>
          <a:prstGeom prst="rect">
            <a:avLst/>
          </a:prstGeom>
          <a:solidFill>
            <a:schemeClr val="lt1"/>
          </a:solidFill>
          <a:ln>
            <a:noFill/>
          </a:ln>
        </p:spPr>
        <p:txBody>
          <a:bodyPr anchorCtr="0" anchor="ctr" bIns="45700" lIns="91425" spcFirstLastPara="1" rIns="91425" wrap="square" tIns="45700">
            <a:normAutofit/>
          </a:bodyPr>
          <a:lstStyle>
            <a:lvl1pPr indent="-228600" lvl="0" marL="457200" algn="ctr">
              <a:spcBef>
                <a:spcPts val="320"/>
              </a:spcBef>
              <a:spcAft>
                <a:spcPts val="0"/>
              </a:spcAft>
              <a:buSzPts val="1280"/>
              <a:buNone/>
              <a:defRPr b="0" sz="1600">
                <a:solidFill>
                  <a:schemeClr val="dk1"/>
                </a:solidFill>
              </a:defRPr>
            </a:lvl1pPr>
            <a:lvl2pPr indent="-228600" lvl="1" marL="914400" algn="l">
              <a:spcBef>
                <a:spcPts val="400"/>
              </a:spcBef>
              <a:spcAft>
                <a:spcPts val="0"/>
              </a:spcAft>
              <a:buSzPts val="19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4" name="Google Shape;54;p22"/>
          <p:cNvSpPr txBox="1"/>
          <p:nvPr>
            <p:ph idx="3" type="body"/>
          </p:nvPr>
        </p:nvSpPr>
        <p:spPr>
          <a:xfrm>
            <a:off x="2696307" y="290732"/>
            <a:ext cx="9144000" cy="2897476"/>
          </a:xfrm>
          <a:prstGeom prst="rect">
            <a:avLst/>
          </a:prstGeom>
          <a:noFill/>
          <a:ln>
            <a:noFill/>
          </a:ln>
        </p:spPr>
        <p:txBody>
          <a:bodyPr anchorCtr="0" anchor="t" bIns="45700" lIns="91425" spcFirstLastPara="1" rIns="91425" wrap="square" tIns="45700">
            <a:normAutofit/>
          </a:bodyPr>
          <a:lstStyle>
            <a:lvl1pPr indent="-350520" lvl="0" marL="457200" algn="l">
              <a:spcBef>
                <a:spcPts val="480"/>
              </a:spcBef>
              <a:spcAft>
                <a:spcPts val="0"/>
              </a:spcAft>
              <a:buSzPts val="1920"/>
              <a:buChar char="⦿"/>
              <a:defRPr sz="2400"/>
            </a:lvl1pPr>
            <a:lvl2pPr indent="-349250" lvl="1" marL="914400" algn="l">
              <a:spcBef>
                <a:spcPts val="400"/>
              </a:spcBef>
              <a:spcAft>
                <a:spcPts val="0"/>
              </a:spcAft>
              <a:buSzPts val="19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5" name="Google Shape;55;p22"/>
          <p:cNvSpPr txBox="1"/>
          <p:nvPr>
            <p:ph idx="4" type="body"/>
          </p:nvPr>
        </p:nvSpPr>
        <p:spPr>
          <a:xfrm>
            <a:off x="2696307" y="3350924"/>
            <a:ext cx="9144000" cy="2897476"/>
          </a:xfrm>
          <a:prstGeom prst="rect">
            <a:avLst/>
          </a:prstGeom>
          <a:noFill/>
          <a:ln>
            <a:noFill/>
          </a:ln>
        </p:spPr>
        <p:txBody>
          <a:bodyPr anchorCtr="0" anchor="t" bIns="45700" lIns="91425" spcFirstLastPara="1" rIns="91425" wrap="square" tIns="45700">
            <a:normAutofit/>
          </a:bodyPr>
          <a:lstStyle>
            <a:lvl1pPr indent="-350520" lvl="0" marL="457200" algn="l">
              <a:spcBef>
                <a:spcPts val="480"/>
              </a:spcBef>
              <a:spcAft>
                <a:spcPts val="0"/>
              </a:spcAft>
              <a:buSzPts val="1920"/>
              <a:buChar char="⦿"/>
              <a:defRPr sz="2400"/>
            </a:lvl1pPr>
            <a:lvl2pPr indent="-349250" lvl="1" marL="914400" algn="l">
              <a:spcBef>
                <a:spcPts val="400"/>
              </a:spcBef>
              <a:spcAft>
                <a:spcPts val="0"/>
              </a:spcAft>
              <a:buSzPts val="19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6" name="Google Shape;56;p22"/>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22"/>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59" name="Shape 59"/>
        <p:cNvGrpSpPr/>
        <p:nvPr/>
      </p:nvGrpSpPr>
      <p:grpSpPr>
        <a:xfrm>
          <a:off x="0" y="0"/>
          <a:ext cx="0" cy="0"/>
          <a:chOff x="0" y="0"/>
          <a:chExt cx="0" cy="0"/>
        </a:xfrm>
      </p:grpSpPr>
      <p:sp>
        <p:nvSpPr>
          <p:cNvPr id="60" name="Google Shape;60;p23"/>
          <p:cNvSpPr txBox="1"/>
          <p:nvPr>
            <p:ph type="title"/>
          </p:nvPr>
        </p:nvSpPr>
        <p:spPr>
          <a:xfrm>
            <a:off x="609600" y="267494"/>
            <a:ext cx="10972800" cy="1104106"/>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4200"/>
              <a:buFont typeface="Century Gothic"/>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23"/>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3"/>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3" name="Google Shape;63;p23"/>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64" name="Shape 64"/>
        <p:cNvGrpSpPr/>
        <p:nvPr/>
      </p:nvGrpSpPr>
      <p:grpSpPr>
        <a:xfrm>
          <a:off x="0" y="0"/>
          <a:ext cx="0" cy="0"/>
          <a:chOff x="0" y="0"/>
          <a:chExt cx="0" cy="0"/>
        </a:xfrm>
      </p:grpSpPr>
      <p:sp>
        <p:nvSpPr>
          <p:cNvPr id="65" name="Google Shape;65;p24"/>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4"/>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7" name="Google Shape;67;p24"/>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68" name="Shape 68"/>
        <p:cNvGrpSpPr/>
        <p:nvPr/>
      </p:nvGrpSpPr>
      <p:grpSpPr>
        <a:xfrm>
          <a:off x="0" y="0"/>
          <a:ext cx="0" cy="0"/>
          <a:chOff x="0" y="0"/>
          <a:chExt cx="0" cy="0"/>
        </a:xfrm>
      </p:grpSpPr>
      <p:sp>
        <p:nvSpPr>
          <p:cNvPr id="69" name="Google Shape;69;p25"/>
          <p:cNvSpPr txBox="1"/>
          <p:nvPr>
            <p:ph type="title"/>
          </p:nvPr>
        </p:nvSpPr>
        <p:spPr>
          <a:xfrm rot="-5400000">
            <a:off x="-2039344" y="2699618"/>
            <a:ext cx="5883105" cy="1219200"/>
          </a:xfrm>
          <a:prstGeom prst="rect">
            <a:avLst/>
          </a:prstGeom>
          <a:noFill/>
          <a:ln>
            <a:noFill/>
          </a:ln>
        </p:spPr>
        <p:txBody>
          <a:bodyPr anchorCtr="0" anchor="b" bIns="45700" lIns="91425" spcFirstLastPara="1" rIns="91425" wrap="square" tIns="45700">
            <a:normAutofit/>
          </a:bodyPr>
          <a:lstStyle>
            <a:lvl1pPr lvl="0" marR="18288" algn="r">
              <a:spcBef>
                <a:spcPts val="0"/>
              </a:spcBef>
              <a:spcAft>
                <a:spcPts val="0"/>
              </a:spcAft>
              <a:buClr>
                <a:schemeClr val="dk2"/>
              </a:buClr>
              <a:buSzPts val="2900"/>
              <a:buFont typeface="Century Gothic"/>
              <a:buNone/>
              <a:defRPr b="0" sz="29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5"/>
          <p:cNvSpPr txBox="1"/>
          <p:nvPr>
            <p:ph idx="1" type="body"/>
          </p:nvPr>
        </p:nvSpPr>
        <p:spPr>
          <a:xfrm>
            <a:off x="1514475" y="367665"/>
            <a:ext cx="3251200" cy="5883105"/>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14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1" name="Google Shape;71;p25"/>
          <p:cNvSpPr txBox="1"/>
          <p:nvPr>
            <p:ph idx="2" type="body"/>
          </p:nvPr>
        </p:nvSpPr>
        <p:spPr>
          <a:xfrm>
            <a:off x="4868333" y="320040"/>
            <a:ext cx="7034784" cy="5928360"/>
          </a:xfrm>
          <a:prstGeom prst="rect">
            <a:avLst/>
          </a:prstGeom>
          <a:noFill/>
          <a:ln>
            <a:noFill/>
          </a:ln>
        </p:spPr>
        <p:txBody>
          <a:bodyPr anchorCtr="0" anchor="t" bIns="45700" lIns="91425" spcFirstLastPara="1" rIns="91425" wrap="square" tIns="45700">
            <a:normAutofit/>
          </a:bodyPr>
          <a:lstStyle>
            <a:lvl1pPr indent="-381000" lvl="0" marL="457200" algn="l">
              <a:spcBef>
                <a:spcPts val="0"/>
              </a:spcBef>
              <a:spcAft>
                <a:spcPts val="0"/>
              </a:spcAft>
              <a:buSzPts val="2400"/>
              <a:buChar char="⦿"/>
              <a:defRPr sz="3000"/>
            </a:lvl1pPr>
            <a:lvl2pPr indent="-385444" lvl="1" marL="914400" algn="l">
              <a:spcBef>
                <a:spcPts val="520"/>
              </a:spcBef>
              <a:spcAft>
                <a:spcPts val="0"/>
              </a:spcAft>
              <a:buSzPts val="2470"/>
              <a:buChar char="›"/>
              <a:defRPr sz="26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2" name="Google Shape;72;p25"/>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5"/>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4" name="Google Shape;74;p25"/>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75" name="Shape 75"/>
        <p:cNvGrpSpPr/>
        <p:nvPr/>
      </p:nvGrpSpPr>
      <p:grpSpPr>
        <a:xfrm>
          <a:off x="0" y="0"/>
          <a:ext cx="0" cy="0"/>
          <a:chOff x="0" y="0"/>
          <a:chExt cx="0" cy="0"/>
        </a:xfrm>
      </p:grpSpPr>
      <p:sp>
        <p:nvSpPr>
          <p:cNvPr id="76" name="Google Shape;76;p26"/>
          <p:cNvSpPr txBox="1"/>
          <p:nvPr>
            <p:ph type="title"/>
          </p:nvPr>
        </p:nvSpPr>
        <p:spPr>
          <a:xfrm rot="-5400000">
            <a:off x="-2146544" y="2590048"/>
            <a:ext cx="6097504"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3000"/>
              <a:buFont typeface="Century Gothic"/>
              <a:buNone/>
              <a:defRPr b="0"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26"/>
          <p:cNvSpPr/>
          <p:nvPr>
            <p:ph idx="2" type="pic"/>
          </p:nvPr>
        </p:nvSpPr>
        <p:spPr>
          <a:xfrm>
            <a:off x="1517649" y="373966"/>
            <a:ext cx="9777984" cy="5264834"/>
          </a:xfrm>
          <a:prstGeom prst="rect">
            <a:avLst/>
          </a:prstGeom>
          <a:solidFill>
            <a:srgbClr val="B9B692"/>
          </a:solidFill>
          <a:ln>
            <a:noFill/>
          </a:ln>
        </p:spPr>
      </p:sp>
      <p:sp>
        <p:nvSpPr>
          <p:cNvPr id="78" name="Google Shape;78;p26"/>
          <p:cNvSpPr txBox="1"/>
          <p:nvPr>
            <p:ph idx="1" type="body"/>
          </p:nvPr>
        </p:nvSpPr>
        <p:spPr>
          <a:xfrm>
            <a:off x="1524000" y="5638800"/>
            <a:ext cx="9777984" cy="609600"/>
          </a:xfrm>
          <a:prstGeom prst="rect">
            <a:avLst/>
          </a:prstGeom>
          <a:solidFill>
            <a:schemeClr val="accent1">
              <a:alpha val="14901"/>
            </a:schemeClr>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normAutofit/>
          </a:bodyPr>
          <a:lstStyle>
            <a:lvl1pPr indent="-228600" lvl="0" marL="457200" algn="l">
              <a:spcBef>
                <a:spcPts val="0"/>
              </a:spcBef>
              <a:spcAft>
                <a:spcPts val="0"/>
              </a:spcAft>
              <a:buSzPts val="1120"/>
              <a:buNone/>
              <a:defRPr sz="1400"/>
            </a:lvl1pPr>
            <a:lvl2pPr indent="-300990" lvl="1" marL="914400" algn="l">
              <a:spcBef>
                <a:spcPts val="240"/>
              </a:spcBef>
              <a:spcAft>
                <a:spcPts val="0"/>
              </a:spcAft>
              <a:buSzPts val="114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9" name="Google Shape;79;p26"/>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6"/>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81" name="Google Shape;81;p26"/>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8F9FB"/>
            </a:gs>
            <a:gs pos="74000">
              <a:srgbClr val="C5D3E3"/>
            </a:gs>
            <a:gs pos="83000">
              <a:srgbClr val="C5D3E3"/>
            </a:gs>
            <a:gs pos="100000">
              <a:srgbClr val="E4EBF2"/>
            </a:gs>
          </a:gsLst>
          <a:lin ang="5400000" scaled="0"/>
        </a:gradFill>
      </p:bgPr>
    </p:bg>
    <p:spTree>
      <p:nvGrpSpPr>
        <p:cNvPr id="9" name="Shape 9"/>
        <p:cNvGrpSpPr/>
        <p:nvPr/>
      </p:nvGrpSpPr>
      <p:grpSpPr>
        <a:xfrm>
          <a:off x="0" y="0"/>
          <a:ext cx="0" cy="0"/>
          <a:chOff x="0" y="0"/>
          <a:chExt cx="0" cy="0"/>
        </a:xfrm>
      </p:grpSpPr>
      <p:sp>
        <p:nvSpPr>
          <p:cNvPr id="10" name="Google Shape;10;p17"/>
          <p:cNvSpPr/>
          <p:nvPr/>
        </p:nvSpPr>
        <p:spPr>
          <a:xfrm>
            <a:off x="9379" y="14069"/>
            <a:ext cx="12173243" cy="6836899"/>
          </a:xfrm>
          <a:prstGeom prst="rtTriangle">
            <a:avLst/>
          </a:prstGeom>
          <a:gradFill>
            <a:gsLst>
              <a:gs pos="0">
                <a:srgbClr val="444D26">
                  <a:alpha val="9803"/>
                </a:srgbClr>
              </a:gs>
              <a:gs pos="70000">
                <a:srgbClr val="444D26">
                  <a:alpha val="7843"/>
                </a:srgbClr>
              </a:gs>
              <a:gs pos="100000">
                <a:srgbClr val="444D26">
                  <a:alpha val="784"/>
                </a:srgbClr>
              </a:gs>
            </a:gsLst>
            <a:lin ang="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cxnSp>
        <p:nvCxnSpPr>
          <p:cNvPr id="11" name="Google Shape;11;p17"/>
          <p:cNvCxnSpPr/>
          <p:nvPr/>
        </p:nvCxnSpPr>
        <p:spPr>
          <a:xfrm>
            <a:off x="0" y="7035"/>
            <a:ext cx="12182621" cy="6843933"/>
          </a:xfrm>
          <a:prstGeom prst="straightConnector1">
            <a:avLst/>
          </a:prstGeom>
          <a:noFill/>
          <a:ln cap="rnd" cmpd="sng" w="9525">
            <a:solidFill>
              <a:srgbClr val="FFFFD5">
                <a:alpha val="34901"/>
              </a:srgbClr>
            </a:solidFill>
            <a:prstDash val="solid"/>
            <a:round/>
            <a:headEnd len="sm" w="sm" type="none"/>
            <a:tailEnd len="sm" w="sm" type="none"/>
          </a:ln>
        </p:spPr>
      </p:cxnSp>
      <p:cxnSp>
        <p:nvCxnSpPr>
          <p:cNvPr id="12" name="Google Shape;12;p17"/>
          <p:cNvCxnSpPr/>
          <p:nvPr/>
        </p:nvCxnSpPr>
        <p:spPr>
          <a:xfrm flipH="1">
            <a:off x="8625059" y="4948410"/>
            <a:ext cx="3563815" cy="1900210"/>
          </a:xfrm>
          <a:prstGeom prst="straightConnector1">
            <a:avLst/>
          </a:prstGeom>
          <a:noFill/>
          <a:ln cap="rnd" cmpd="sng" w="9525">
            <a:solidFill>
              <a:srgbClr val="FFFFD9">
                <a:alpha val="44705"/>
              </a:srgbClr>
            </a:solidFill>
            <a:prstDash val="solid"/>
            <a:round/>
            <a:headEnd len="sm" w="sm" type="none"/>
            <a:tailEnd len="sm" w="sm" type="none"/>
          </a:ln>
        </p:spPr>
      </p:cxnSp>
      <p:sp>
        <p:nvSpPr>
          <p:cNvPr id="13" name="Google Shape;13;p17"/>
          <p:cNvSpPr txBox="1"/>
          <p:nvPr>
            <p:ph type="title"/>
          </p:nvPr>
        </p:nvSpPr>
        <p:spPr>
          <a:xfrm>
            <a:off x="609600" y="267494"/>
            <a:ext cx="10972800" cy="1104106"/>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dk2"/>
              </a:buClr>
              <a:buSzPts val="4200"/>
              <a:buFont typeface="Century Gothic"/>
              <a:buNone/>
              <a:defRPr b="0" i="0" sz="4200" u="none" cap="none" strike="noStrike">
                <a:solidFill>
                  <a:schemeClr val="dk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7"/>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00"/>
              </a:spcBef>
              <a:spcAft>
                <a:spcPts val="0"/>
              </a:spcAft>
              <a:buClr>
                <a:schemeClr val="accent1"/>
              </a:buClr>
              <a:buSzPts val="2400"/>
              <a:buFont typeface="Noto Sans Symbols"/>
              <a:buChar char="⦿"/>
              <a:defRPr b="0" i="0" sz="3000" u="none" cap="none" strike="noStrike">
                <a:solidFill>
                  <a:schemeClr val="dk1"/>
                </a:solidFill>
                <a:latin typeface="Century Gothic"/>
                <a:ea typeface="Century Gothic"/>
                <a:cs typeface="Century Gothic"/>
                <a:sym typeface="Century Gothic"/>
              </a:defRPr>
            </a:lvl1pPr>
            <a:lvl2pPr indent="-385444" lvl="1" marL="914400" marR="0" rtl="0" algn="l">
              <a:spcBef>
                <a:spcPts val="520"/>
              </a:spcBef>
              <a:spcAft>
                <a:spcPts val="0"/>
              </a:spcAft>
              <a:buClr>
                <a:schemeClr val="accent1"/>
              </a:buClr>
              <a:buSzPts val="2470"/>
              <a:buFont typeface="Verdana"/>
              <a:buChar char="›"/>
              <a:defRPr b="0" i="0" sz="2600" u="none" cap="none" strike="noStrike">
                <a:solidFill>
                  <a:schemeClr val="dk1"/>
                </a:solidFill>
                <a:latin typeface="Century Gothic"/>
                <a:ea typeface="Century Gothic"/>
                <a:cs typeface="Century Gothic"/>
                <a:sym typeface="Century Gothic"/>
              </a:defRPr>
            </a:lvl2pPr>
            <a:lvl3pPr indent="-381000" lvl="2" marL="1371600" marR="0" rtl="0" algn="l">
              <a:spcBef>
                <a:spcPts val="480"/>
              </a:spcBef>
              <a:spcAft>
                <a:spcPts val="0"/>
              </a:spcAft>
              <a:buClr>
                <a:schemeClr val="accent1"/>
              </a:buClr>
              <a:buSzPts val="2400"/>
              <a:buFont typeface="Noto Sans Symbols"/>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spcBef>
                <a:spcPts val="400"/>
              </a:spcBef>
              <a:spcAft>
                <a:spcPts val="0"/>
              </a:spcAft>
              <a:buClr>
                <a:schemeClr val="accent1"/>
              </a:buClr>
              <a:buSzPts val="2000"/>
              <a:buFont typeface="Noto Sans Symbols"/>
              <a:buChar char="●"/>
              <a:defRPr b="0" i="0" sz="2000" u="none" cap="none" strike="noStrike">
                <a:solidFill>
                  <a:schemeClr val="dk1"/>
                </a:solidFill>
                <a:latin typeface="Century Gothic"/>
                <a:ea typeface="Century Gothic"/>
                <a:cs typeface="Century Gothic"/>
                <a:sym typeface="Century Gothic"/>
              </a:defRPr>
            </a:lvl4pPr>
            <a:lvl5pPr indent="-349250" lvl="4" marL="2286000" marR="0" rtl="0" algn="l">
              <a:spcBef>
                <a:spcPts val="380"/>
              </a:spcBef>
              <a:spcAft>
                <a:spcPts val="0"/>
              </a:spcAft>
              <a:buClr>
                <a:srgbClr val="C0CBB5"/>
              </a:buClr>
              <a:buSzPts val="1900"/>
              <a:buFont typeface="Noto Sans Symbols"/>
              <a:buChar char="●"/>
              <a:defRPr b="0" i="0" sz="1900" u="none" cap="none" strike="noStrike">
                <a:solidFill>
                  <a:schemeClr val="dk1"/>
                </a:solidFill>
                <a:latin typeface="Century Gothic"/>
                <a:ea typeface="Century Gothic"/>
                <a:cs typeface="Century Gothic"/>
                <a:sym typeface="Century Gothic"/>
              </a:defRPr>
            </a:lvl5pPr>
            <a:lvl6pPr indent="-342900" lvl="5" marL="2743200" marR="0" rtl="0" algn="l">
              <a:spcBef>
                <a:spcPts val="360"/>
              </a:spcBef>
              <a:spcAft>
                <a:spcPts val="0"/>
              </a:spcAft>
              <a:buClr>
                <a:srgbClr val="C0CBB5"/>
              </a:buClr>
              <a:buSzPts val="1800"/>
              <a:buFont typeface="Noto Sans Symbols"/>
              <a:buChar char="●"/>
              <a:defRPr b="0" i="0" sz="1800" u="none" cap="none" strike="noStrike">
                <a:solidFill>
                  <a:schemeClr val="dk1"/>
                </a:solidFill>
                <a:latin typeface="Century Gothic"/>
                <a:ea typeface="Century Gothic"/>
                <a:cs typeface="Century Gothic"/>
                <a:sym typeface="Century Gothic"/>
              </a:defRPr>
            </a:lvl6pPr>
            <a:lvl7pPr indent="-330200" lvl="6" marL="3200400" marR="0" rtl="0" algn="l">
              <a:spcBef>
                <a:spcPts val="320"/>
              </a:spcBef>
              <a:spcAft>
                <a:spcPts val="0"/>
              </a:spcAft>
              <a:buClr>
                <a:srgbClr val="C0CBB5"/>
              </a:buClr>
              <a:buSzPts val="1600"/>
              <a:buFont typeface="Noto Sans Symbols"/>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spcBef>
                <a:spcPts val="320"/>
              </a:spcBef>
              <a:spcAft>
                <a:spcPts val="0"/>
              </a:spcAft>
              <a:buClr>
                <a:srgbClr val="C0CBB5"/>
              </a:buClr>
              <a:buSzPts val="1600"/>
              <a:buFont typeface="Noto Sans Symbols"/>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spcBef>
                <a:spcPts val="320"/>
              </a:spcBef>
              <a:spcAft>
                <a:spcPts val="0"/>
              </a:spcAft>
              <a:buClr>
                <a:srgbClr val="C0CBB5"/>
              </a:buClr>
              <a:buSzPts val="1600"/>
              <a:buFont typeface="Noto Sans Symbols"/>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5" name="Google Shape;15;p17"/>
          <p:cNvSpPr txBox="1"/>
          <p:nvPr>
            <p:ph idx="10" type="dt"/>
          </p:nvPr>
        </p:nvSpPr>
        <p:spPr>
          <a:xfrm>
            <a:off x="6388608" y="6365748"/>
            <a:ext cx="2844800" cy="30175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 name="Google Shape;16;p17"/>
          <p:cNvSpPr txBox="1"/>
          <p:nvPr>
            <p:ph idx="11" type="ftr"/>
          </p:nvPr>
        </p:nvSpPr>
        <p:spPr>
          <a:xfrm>
            <a:off x="609600" y="6366670"/>
            <a:ext cx="5680075" cy="300831"/>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 name="Google Shape;17;p17"/>
          <p:cNvSpPr txBox="1"/>
          <p:nvPr>
            <p:ph idx="12" type="sldNum"/>
          </p:nvPr>
        </p:nvSpPr>
        <p:spPr>
          <a:xfrm>
            <a:off x="10119360" y="6365748"/>
            <a:ext cx="670560" cy="301752"/>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1200" u="none" cap="none" strike="noStrike">
                <a:solidFill>
                  <a:schemeClr val="dk1"/>
                </a:solidFill>
                <a:latin typeface="Century Gothic"/>
                <a:ea typeface="Century Gothic"/>
                <a:cs typeface="Century Gothic"/>
                <a:sym typeface="Century Gothic"/>
              </a:defRPr>
            </a:lvl1pPr>
            <a:lvl2pPr indent="0" lvl="1" marL="0" marR="0" rtl="0" algn="ctr">
              <a:spcBef>
                <a:spcPts val="0"/>
              </a:spcBef>
              <a:buNone/>
              <a:defRPr b="0" i="0" sz="1200" u="none" cap="none" strike="noStrike">
                <a:solidFill>
                  <a:schemeClr val="dk1"/>
                </a:solidFill>
                <a:latin typeface="Century Gothic"/>
                <a:ea typeface="Century Gothic"/>
                <a:cs typeface="Century Gothic"/>
                <a:sym typeface="Century Gothic"/>
              </a:defRPr>
            </a:lvl2pPr>
            <a:lvl3pPr indent="0" lvl="2" marL="0" marR="0" rtl="0" algn="ctr">
              <a:spcBef>
                <a:spcPts val="0"/>
              </a:spcBef>
              <a:buNone/>
              <a:defRPr b="0" i="0" sz="1200" u="none" cap="none" strike="noStrike">
                <a:solidFill>
                  <a:schemeClr val="dk1"/>
                </a:solidFill>
                <a:latin typeface="Century Gothic"/>
                <a:ea typeface="Century Gothic"/>
                <a:cs typeface="Century Gothic"/>
                <a:sym typeface="Century Gothic"/>
              </a:defRPr>
            </a:lvl3pPr>
            <a:lvl4pPr indent="0" lvl="3" marL="0" marR="0" rtl="0" algn="ctr">
              <a:spcBef>
                <a:spcPts val="0"/>
              </a:spcBef>
              <a:buNone/>
              <a:defRPr b="0" i="0" sz="1200" u="none" cap="none" strike="noStrike">
                <a:solidFill>
                  <a:schemeClr val="dk1"/>
                </a:solidFill>
                <a:latin typeface="Century Gothic"/>
                <a:ea typeface="Century Gothic"/>
                <a:cs typeface="Century Gothic"/>
                <a:sym typeface="Century Gothic"/>
              </a:defRPr>
            </a:lvl4pPr>
            <a:lvl5pPr indent="0" lvl="4" marL="0" marR="0" rtl="0" algn="ctr">
              <a:spcBef>
                <a:spcPts val="0"/>
              </a:spcBef>
              <a:buNone/>
              <a:defRPr b="0" i="0" sz="1200" u="none" cap="none" strike="noStrike">
                <a:solidFill>
                  <a:schemeClr val="dk1"/>
                </a:solidFill>
                <a:latin typeface="Century Gothic"/>
                <a:ea typeface="Century Gothic"/>
                <a:cs typeface="Century Gothic"/>
                <a:sym typeface="Century Gothic"/>
              </a:defRPr>
            </a:lvl5pPr>
            <a:lvl6pPr indent="0" lvl="5" marL="0" marR="0" rtl="0" algn="ctr">
              <a:spcBef>
                <a:spcPts val="0"/>
              </a:spcBef>
              <a:buNone/>
              <a:defRPr b="0" i="0" sz="1200" u="none" cap="none" strike="noStrike">
                <a:solidFill>
                  <a:schemeClr val="dk1"/>
                </a:solidFill>
                <a:latin typeface="Century Gothic"/>
                <a:ea typeface="Century Gothic"/>
                <a:cs typeface="Century Gothic"/>
                <a:sym typeface="Century Gothic"/>
              </a:defRPr>
            </a:lvl6pPr>
            <a:lvl7pPr indent="0" lvl="6" marL="0" marR="0" rtl="0" algn="ctr">
              <a:spcBef>
                <a:spcPts val="0"/>
              </a:spcBef>
              <a:buNone/>
              <a:defRPr b="0" i="0" sz="1200" u="none" cap="none" strike="noStrike">
                <a:solidFill>
                  <a:schemeClr val="dk1"/>
                </a:solidFill>
                <a:latin typeface="Century Gothic"/>
                <a:ea typeface="Century Gothic"/>
                <a:cs typeface="Century Gothic"/>
                <a:sym typeface="Century Gothic"/>
              </a:defRPr>
            </a:lvl7pPr>
            <a:lvl8pPr indent="0" lvl="7" marL="0" marR="0" rtl="0" algn="ctr">
              <a:spcBef>
                <a:spcPts val="0"/>
              </a:spcBef>
              <a:buNone/>
              <a:defRPr b="0" i="0" sz="1200" u="none" cap="none" strike="noStrike">
                <a:solidFill>
                  <a:schemeClr val="dk1"/>
                </a:solidFill>
                <a:latin typeface="Century Gothic"/>
                <a:ea typeface="Century Gothic"/>
                <a:cs typeface="Century Gothic"/>
                <a:sym typeface="Century Gothic"/>
              </a:defRPr>
            </a:lvl8pPr>
            <a:lvl9pPr indent="0" lvl="8" marL="0" marR="0" rtl="0" algn="ctr">
              <a:spcBef>
                <a:spcPts val="0"/>
              </a:spcBef>
              <a:buNone/>
              <a:defRPr b="0" i="0" sz="1200" u="none" cap="none" strike="noStrike">
                <a:solidFill>
                  <a:schemeClr val="dk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id="18" name="Google Shape;18;p17"/>
          <p:cNvPicPr preferRelativeResize="0"/>
          <p:nvPr/>
        </p:nvPicPr>
        <p:blipFill rotWithShape="1">
          <a:blip r:embed="rId1">
            <a:alphaModFix/>
          </a:blip>
          <a:srcRect b="0" l="0" r="0" t="0"/>
          <a:stretch/>
        </p:blipFill>
        <p:spPr>
          <a:xfrm>
            <a:off x="47328" y="-53443"/>
            <a:ext cx="1359906" cy="73924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9.jpg"/><Relationship Id="rId5" Type="http://schemas.openxmlformats.org/officeDocument/2006/relationships/image" Target="../media/image21.png"/><Relationship Id="rId6" Type="http://schemas.openxmlformats.org/officeDocument/2006/relationships/image" Target="../media/image26.jpg"/><Relationship Id="rId7" Type="http://schemas.openxmlformats.org/officeDocument/2006/relationships/image" Target="../media/image7.jp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manuthon.it/" TargetMode="External"/><Relationship Id="rId4" Type="http://schemas.openxmlformats.org/officeDocument/2006/relationships/image" Target="../media/image95.png"/><Relationship Id="rId9" Type="http://schemas.openxmlformats.org/officeDocument/2006/relationships/image" Target="../media/image101.png"/><Relationship Id="rId5" Type="http://schemas.openxmlformats.org/officeDocument/2006/relationships/image" Target="../media/image121.png"/><Relationship Id="rId6" Type="http://schemas.openxmlformats.org/officeDocument/2006/relationships/image" Target="../media/image86.png"/><Relationship Id="rId7" Type="http://schemas.openxmlformats.org/officeDocument/2006/relationships/image" Target="../media/image116.png"/><Relationship Id="rId8"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8.png"/><Relationship Id="rId4" Type="http://schemas.openxmlformats.org/officeDocument/2006/relationships/image" Target="../media/image108.png"/><Relationship Id="rId5" Type="http://schemas.openxmlformats.org/officeDocument/2006/relationships/image" Target="../media/image117.jpg"/><Relationship Id="rId6" Type="http://schemas.openxmlformats.org/officeDocument/2006/relationships/image" Target="../media/image4.png"/><Relationship Id="rId7" Type="http://schemas.openxmlformats.org/officeDocument/2006/relationships/image" Target="../media/image105.png"/><Relationship Id="rId8" Type="http://schemas.openxmlformats.org/officeDocument/2006/relationships/image" Target="../media/image9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3.jpg"/><Relationship Id="rId4" Type="http://schemas.openxmlformats.org/officeDocument/2006/relationships/image" Target="../media/image119.png"/><Relationship Id="rId5" Type="http://schemas.openxmlformats.org/officeDocument/2006/relationships/image" Target="../media/image106.jpg"/><Relationship Id="rId6" Type="http://schemas.openxmlformats.org/officeDocument/2006/relationships/image" Target="../media/image4.png"/><Relationship Id="rId7" Type="http://schemas.openxmlformats.org/officeDocument/2006/relationships/image" Target="../media/image105.png"/><Relationship Id="rId8"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3.png"/><Relationship Id="rId4" Type="http://schemas.openxmlformats.org/officeDocument/2006/relationships/image" Target="../media/image120.png"/><Relationship Id="rId5" Type="http://schemas.openxmlformats.org/officeDocument/2006/relationships/image" Target="../media/image4.png"/><Relationship Id="rId6" Type="http://schemas.openxmlformats.org/officeDocument/2006/relationships/image" Target="../media/image105.png"/><Relationship Id="rId7" Type="http://schemas.openxmlformats.org/officeDocument/2006/relationships/image" Target="../media/image99.png"/></Relationships>
</file>

<file path=ppt/slides/_rels/slide14.xml.rels><?xml version="1.0" encoding="UTF-8" standalone="yes"?><Relationships xmlns="http://schemas.openxmlformats.org/package/2006/relationships"><Relationship Id="rId10"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05.png"/><Relationship Id="rId9" Type="http://schemas.openxmlformats.org/officeDocument/2006/relationships/image" Target="../media/image115.jpg"/><Relationship Id="rId5" Type="http://schemas.openxmlformats.org/officeDocument/2006/relationships/image" Target="../media/image99.png"/><Relationship Id="rId6" Type="http://schemas.openxmlformats.org/officeDocument/2006/relationships/image" Target="../media/image111.png"/><Relationship Id="rId7" Type="http://schemas.openxmlformats.org/officeDocument/2006/relationships/image" Target="../media/image107.png"/><Relationship Id="rId8"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05.png"/><Relationship Id="rId5" Type="http://schemas.openxmlformats.org/officeDocument/2006/relationships/image" Target="../media/image9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manuthon.it/" TargetMode="External"/><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20" Type="http://schemas.openxmlformats.org/officeDocument/2006/relationships/image" Target="../media/image19.png"/><Relationship Id="rId11" Type="http://schemas.openxmlformats.org/officeDocument/2006/relationships/image" Target="../media/image17.png"/><Relationship Id="rId22" Type="http://schemas.openxmlformats.org/officeDocument/2006/relationships/image" Target="../media/image24.png"/><Relationship Id="rId10" Type="http://schemas.openxmlformats.org/officeDocument/2006/relationships/image" Target="../media/image13.png"/><Relationship Id="rId21" Type="http://schemas.openxmlformats.org/officeDocument/2006/relationships/image" Target="../media/image27.png"/><Relationship Id="rId13" Type="http://schemas.openxmlformats.org/officeDocument/2006/relationships/image" Target="../media/image20.png"/><Relationship Id="rId24" Type="http://schemas.openxmlformats.org/officeDocument/2006/relationships/image" Target="../media/image60.png"/><Relationship Id="rId12" Type="http://schemas.openxmlformats.org/officeDocument/2006/relationships/image" Target="../media/image23.png"/><Relationship Id="rId23"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6.png"/><Relationship Id="rId15" Type="http://schemas.openxmlformats.org/officeDocument/2006/relationships/image" Target="../media/image16.png"/><Relationship Id="rId14" Type="http://schemas.openxmlformats.org/officeDocument/2006/relationships/image" Target="../media/image11.png"/><Relationship Id="rId17" Type="http://schemas.openxmlformats.org/officeDocument/2006/relationships/image" Target="../media/image25.png"/><Relationship Id="rId16" Type="http://schemas.openxmlformats.org/officeDocument/2006/relationships/image" Target="../media/image28.png"/><Relationship Id="rId5" Type="http://schemas.openxmlformats.org/officeDocument/2006/relationships/image" Target="../media/image12.png"/><Relationship Id="rId19" Type="http://schemas.openxmlformats.org/officeDocument/2006/relationships/image" Target="../media/image22.png"/><Relationship Id="rId6" Type="http://schemas.openxmlformats.org/officeDocument/2006/relationships/image" Target="../media/image43.png"/><Relationship Id="rId18" Type="http://schemas.openxmlformats.org/officeDocument/2006/relationships/image" Target="../media/image67.png"/><Relationship Id="rId7" Type="http://schemas.openxmlformats.org/officeDocument/2006/relationships/image" Target="../media/image35.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42.png"/><Relationship Id="rId5" Type="http://schemas.openxmlformats.org/officeDocument/2006/relationships/image" Target="../media/image36.png"/><Relationship Id="rId6" Type="http://schemas.openxmlformats.org/officeDocument/2006/relationships/image" Target="../media/image44.png"/><Relationship Id="rId7" Type="http://schemas.openxmlformats.org/officeDocument/2006/relationships/image" Target="../media/image31.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9.png"/><Relationship Id="rId13" Type="http://schemas.openxmlformats.org/officeDocument/2006/relationships/image" Target="../media/image57.png"/><Relationship Id="rId12"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50.png"/><Relationship Id="rId15" Type="http://schemas.openxmlformats.org/officeDocument/2006/relationships/image" Target="../media/image60.png"/><Relationship Id="rId14" Type="http://schemas.openxmlformats.org/officeDocument/2006/relationships/image" Target="../media/image58.png"/><Relationship Id="rId5" Type="http://schemas.openxmlformats.org/officeDocument/2006/relationships/image" Target="../media/image47.png"/><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7.png"/><Relationship Id="rId4" Type="http://schemas.openxmlformats.org/officeDocument/2006/relationships/image" Target="../media/image52.png"/><Relationship Id="rId9" Type="http://schemas.openxmlformats.org/officeDocument/2006/relationships/image" Target="../media/image65.png"/><Relationship Id="rId5" Type="http://schemas.openxmlformats.org/officeDocument/2006/relationships/image" Target="../media/image69.png"/><Relationship Id="rId6" Type="http://schemas.openxmlformats.org/officeDocument/2006/relationships/image" Target="../media/image54.png"/><Relationship Id="rId7" Type="http://schemas.openxmlformats.org/officeDocument/2006/relationships/image" Target="../media/image63.png"/><Relationship Id="rId8" Type="http://schemas.openxmlformats.org/officeDocument/2006/relationships/image" Target="../media/image64.png"/></Relationships>
</file>

<file path=ppt/slides/_rels/slide6.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72.png"/><Relationship Id="rId13" Type="http://schemas.openxmlformats.org/officeDocument/2006/relationships/image" Target="../media/image68.png"/><Relationship Id="rId12"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9.png"/><Relationship Id="rId4" Type="http://schemas.openxmlformats.org/officeDocument/2006/relationships/image" Target="../media/image78.png"/><Relationship Id="rId9" Type="http://schemas.openxmlformats.org/officeDocument/2006/relationships/image" Target="../media/image61.png"/><Relationship Id="rId15" Type="http://schemas.openxmlformats.org/officeDocument/2006/relationships/image" Target="../media/image85.png"/><Relationship Id="rId14" Type="http://schemas.openxmlformats.org/officeDocument/2006/relationships/image" Target="../media/image80.png"/><Relationship Id="rId17" Type="http://schemas.openxmlformats.org/officeDocument/2006/relationships/image" Target="../media/image100.jpg"/><Relationship Id="rId16" Type="http://schemas.openxmlformats.org/officeDocument/2006/relationships/image" Target="../media/image87.jpg"/><Relationship Id="rId5" Type="http://schemas.openxmlformats.org/officeDocument/2006/relationships/image" Target="../media/image73.png"/><Relationship Id="rId6" Type="http://schemas.openxmlformats.org/officeDocument/2006/relationships/image" Target="../media/image66.jpg"/><Relationship Id="rId18" Type="http://schemas.openxmlformats.org/officeDocument/2006/relationships/image" Target="../media/image88.jpg"/><Relationship Id="rId7" Type="http://schemas.openxmlformats.org/officeDocument/2006/relationships/image" Target="../media/image75.png"/><Relationship Id="rId8"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4.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4.png"/><Relationship Id="rId4" Type="http://schemas.openxmlformats.org/officeDocument/2006/relationships/image" Target="../media/image71.png"/><Relationship Id="rId5" Type="http://schemas.openxmlformats.org/officeDocument/2006/relationships/image" Target="../media/image68.png"/><Relationship Id="rId6" Type="http://schemas.openxmlformats.org/officeDocument/2006/relationships/image" Target="../media/image80.png"/></Relationships>
</file>

<file path=ppt/slides/_rels/slide9.xml.rels><?xml version="1.0" encoding="UTF-8" standalone="yes"?><Relationships xmlns="http://schemas.openxmlformats.org/package/2006/relationships"><Relationship Id="rId10" Type="http://schemas.openxmlformats.org/officeDocument/2006/relationships/hyperlink" Target="https://www.youtube.com/watch?v=IfIlQ4YJn7M&amp;t=91s"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youtube.com/watch?v=ouRjXytP8F8" TargetMode="External"/><Relationship Id="rId4" Type="http://schemas.openxmlformats.org/officeDocument/2006/relationships/image" Target="../media/image98.jpg"/><Relationship Id="rId9" Type="http://schemas.openxmlformats.org/officeDocument/2006/relationships/hyperlink" Target="https://www.youtube.com/watch?v=oyp1rmsmVDk" TargetMode="External"/><Relationship Id="rId5" Type="http://schemas.openxmlformats.org/officeDocument/2006/relationships/image" Target="../media/image91.jpg"/><Relationship Id="rId6" Type="http://schemas.openxmlformats.org/officeDocument/2006/relationships/hyperlink" Target="https://www.youtube.com/watch?v=X6Kz16PwSjs" TargetMode="External"/><Relationship Id="rId7" Type="http://schemas.openxmlformats.org/officeDocument/2006/relationships/image" Target="../media/image94.jpg"/><Relationship Id="rId8" Type="http://schemas.openxmlformats.org/officeDocument/2006/relationships/image" Target="../media/image8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
          <p:cNvPicPr preferRelativeResize="0"/>
          <p:nvPr/>
        </p:nvPicPr>
        <p:blipFill rotWithShape="1">
          <a:blip r:embed="rId3">
            <a:alphaModFix/>
          </a:blip>
          <a:srcRect b="0" l="0" r="0" t="0"/>
          <a:stretch/>
        </p:blipFill>
        <p:spPr>
          <a:xfrm>
            <a:off x="335360" y="1660808"/>
            <a:ext cx="5033686" cy="2736304"/>
          </a:xfrm>
          <a:prstGeom prst="rect">
            <a:avLst/>
          </a:prstGeom>
          <a:noFill/>
          <a:ln>
            <a:noFill/>
          </a:ln>
        </p:spPr>
      </p:pic>
      <p:sp>
        <p:nvSpPr>
          <p:cNvPr id="99" name="Google Shape;99;p1"/>
          <p:cNvSpPr txBox="1"/>
          <p:nvPr>
            <p:ph type="ctrTitle"/>
          </p:nvPr>
        </p:nvSpPr>
        <p:spPr>
          <a:xfrm>
            <a:off x="2351584" y="3972927"/>
            <a:ext cx="8280920" cy="1976353"/>
          </a:xfrm>
          <a:prstGeom prst="rect">
            <a:avLst/>
          </a:prstGeom>
          <a:noFill/>
          <a:ln>
            <a:noFill/>
          </a:ln>
        </p:spPr>
        <p:txBody>
          <a:bodyPr anchorCtr="0" anchor="b" bIns="45700" lIns="91425" spcFirstLastPara="1" rIns="91425" wrap="square" tIns="45700">
            <a:normAutofit/>
          </a:bodyPr>
          <a:lstStyle/>
          <a:p>
            <a:pPr indent="0" lvl="0" marL="484632" rtl="0" algn="r">
              <a:spcBef>
                <a:spcPts val="0"/>
              </a:spcBef>
              <a:spcAft>
                <a:spcPts val="0"/>
              </a:spcAft>
              <a:buClr>
                <a:srgbClr val="344D6C"/>
              </a:buClr>
              <a:buSzPts val="3600"/>
              <a:buFont typeface="Century Gothic"/>
              <a:buNone/>
            </a:pPr>
            <a:r>
              <a:rPr b="1" lang="en-US" sz="3600">
                <a:solidFill>
                  <a:srgbClr val="344D6C"/>
                </a:solidFill>
              </a:rPr>
              <a:t>ManuThon</a:t>
            </a:r>
            <a:r>
              <a:rPr b="1" baseline="30000" lang="en-US" sz="3600">
                <a:solidFill>
                  <a:srgbClr val="344D6C"/>
                </a:solidFill>
              </a:rPr>
              <a:t>©</a:t>
            </a:r>
            <a:r>
              <a:rPr b="1" lang="en-US" sz="3600">
                <a:solidFill>
                  <a:srgbClr val="344D6C"/>
                </a:solidFill>
              </a:rPr>
              <a:t> 2024 – 3</a:t>
            </a:r>
            <a:r>
              <a:rPr b="1" baseline="30000" lang="en-US" sz="3600">
                <a:solidFill>
                  <a:srgbClr val="344D6C"/>
                </a:solidFill>
              </a:rPr>
              <a:t>rd </a:t>
            </a:r>
            <a:r>
              <a:rPr b="1" lang="en-US" sz="3600">
                <a:solidFill>
                  <a:srgbClr val="344D6C"/>
                </a:solidFill>
              </a:rPr>
              <a:t>edition </a:t>
            </a:r>
            <a:br>
              <a:rPr b="1" lang="en-US" sz="3200">
                <a:solidFill>
                  <a:srgbClr val="344D6C"/>
                </a:solidFill>
              </a:rPr>
            </a:br>
            <a:r>
              <a:rPr b="1" lang="en-US" sz="3200">
                <a:solidFill>
                  <a:srgbClr val="344D6C"/>
                </a:solidFill>
              </a:rPr>
              <a:t>Manufacturing Hackathon</a:t>
            </a:r>
            <a:br>
              <a:rPr b="1" lang="en-US">
                <a:solidFill>
                  <a:srgbClr val="344D6C"/>
                </a:solidFill>
              </a:rPr>
            </a:br>
            <a:endParaRPr b="1">
              <a:solidFill>
                <a:srgbClr val="344D6C"/>
              </a:solidFill>
            </a:endParaRPr>
          </a:p>
        </p:txBody>
      </p:sp>
      <p:sp>
        <p:nvSpPr>
          <p:cNvPr id="100" name="Google Shape;100;p1"/>
          <p:cNvSpPr txBox="1"/>
          <p:nvPr>
            <p:ph idx="1" type="subTitle"/>
          </p:nvPr>
        </p:nvSpPr>
        <p:spPr>
          <a:xfrm>
            <a:off x="6492044" y="5380751"/>
            <a:ext cx="4140460" cy="50405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560"/>
              <a:buNone/>
            </a:pPr>
            <a:r>
              <a:rPr b="1" lang="en-US" sz="3200">
                <a:solidFill>
                  <a:srgbClr val="4E74A3"/>
                </a:solidFill>
              </a:rPr>
              <a:t>April 19 – 20 2024</a:t>
            </a:r>
            <a:endParaRPr>
              <a:solidFill>
                <a:srgbClr val="4E74A3"/>
              </a:solidFill>
            </a:endParaRPr>
          </a:p>
        </p:txBody>
      </p:sp>
      <p:pic>
        <p:nvPicPr>
          <p:cNvPr id="101" name="Google Shape;101;p1"/>
          <p:cNvPicPr preferRelativeResize="0"/>
          <p:nvPr/>
        </p:nvPicPr>
        <p:blipFill rotWithShape="1">
          <a:blip r:embed="rId3">
            <a:alphaModFix/>
          </a:blip>
          <a:srcRect b="0" l="0" r="0" t="0"/>
          <a:stretch/>
        </p:blipFill>
        <p:spPr>
          <a:xfrm>
            <a:off x="335360" y="1660808"/>
            <a:ext cx="5033686" cy="2736304"/>
          </a:xfrm>
          <a:prstGeom prst="rect">
            <a:avLst/>
          </a:prstGeom>
          <a:noFill/>
          <a:ln>
            <a:noFill/>
          </a:ln>
        </p:spPr>
      </p:pic>
      <p:pic>
        <p:nvPicPr>
          <p:cNvPr id="102" name="Google Shape;102;p1"/>
          <p:cNvPicPr preferRelativeResize="0"/>
          <p:nvPr/>
        </p:nvPicPr>
        <p:blipFill rotWithShape="1">
          <a:blip r:embed="rId4">
            <a:alphaModFix/>
          </a:blip>
          <a:srcRect b="0" l="0" r="0" t="0"/>
          <a:stretch/>
        </p:blipFill>
        <p:spPr>
          <a:xfrm>
            <a:off x="983432" y="4772734"/>
            <a:ext cx="2392271" cy="1794203"/>
          </a:xfrm>
          <a:prstGeom prst="rect">
            <a:avLst/>
          </a:prstGeom>
          <a:noFill/>
          <a:ln>
            <a:noFill/>
          </a:ln>
        </p:spPr>
      </p:pic>
      <p:pic>
        <p:nvPicPr>
          <p:cNvPr id="103" name="Google Shape;103;p1"/>
          <p:cNvPicPr preferRelativeResize="0"/>
          <p:nvPr/>
        </p:nvPicPr>
        <p:blipFill rotWithShape="1">
          <a:blip r:embed="rId5">
            <a:alphaModFix/>
          </a:blip>
          <a:srcRect b="0" l="0" r="0" t="0"/>
          <a:stretch/>
        </p:blipFill>
        <p:spPr>
          <a:xfrm>
            <a:off x="5758724" y="1704999"/>
            <a:ext cx="2815264" cy="1876843"/>
          </a:xfrm>
          <a:prstGeom prst="rect">
            <a:avLst/>
          </a:prstGeom>
          <a:noFill/>
          <a:ln>
            <a:noFill/>
          </a:ln>
        </p:spPr>
      </p:pic>
      <p:pic>
        <p:nvPicPr>
          <p:cNvPr id="104" name="Google Shape;104;p1"/>
          <p:cNvPicPr preferRelativeResize="0"/>
          <p:nvPr/>
        </p:nvPicPr>
        <p:blipFill rotWithShape="1">
          <a:blip r:embed="rId6">
            <a:alphaModFix/>
          </a:blip>
          <a:srcRect b="0" l="0" r="0" t="0"/>
          <a:stretch/>
        </p:blipFill>
        <p:spPr>
          <a:xfrm>
            <a:off x="8665524" y="1713384"/>
            <a:ext cx="2815264" cy="1876703"/>
          </a:xfrm>
          <a:prstGeom prst="rect">
            <a:avLst/>
          </a:prstGeom>
          <a:noFill/>
          <a:ln>
            <a:noFill/>
          </a:ln>
        </p:spPr>
      </p:pic>
      <p:pic>
        <p:nvPicPr>
          <p:cNvPr descr="Immagine che contiene testo, Carattere, Elementi grafici, grafica&#10;&#10;Descrizione generata automaticamente" id="105" name="Google Shape;105;p1"/>
          <p:cNvPicPr preferRelativeResize="0"/>
          <p:nvPr/>
        </p:nvPicPr>
        <p:blipFill rotWithShape="1">
          <a:blip r:embed="rId7">
            <a:alphaModFix/>
          </a:blip>
          <a:srcRect b="0" l="0" r="0" t="0"/>
          <a:stretch/>
        </p:blipFill>
        <p:spPr>
          <a:xfrm>
            <a:off x="8760296" y="33673"/>
            <a:ext cx="3348067" cy="819180"/>
          </a:xfrm>
          <a:prstGeom prst="rect">
            <a:avLst/>
          </a:prstGeom>
          <a:noFill/>
          <a:ln>
            <a:noFill/>
          </a:ln>
        </p:spPr>
      </p:pic>
      <p:pic>
        <p:nvPicPr>
          <p:cNvPr id="106" name="Google Shape;106;p1"/>
          <p:cNvPicPr preferRelativeResize="0"/>
          <p:nvPr/>
        </p:nvPicPr>
        <p:blipFill rotWithShape="1">
          <a:blip r:embed="rId8">
            <a:alphaModFix/>
          </a:blip>
          <a:srcRect b="0" l="0" r="0" t="0"/>
          <a:stretch/>
        </p:blipFill>
        <p:spPr>
          <a:xfrm>
            <a:off x="4727848" y="124498"/>
            <a:ext cx="3712895" cy="13407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0"/>
          <p:cNvSpPr txBox="1"/>
          <p:nvPr>
            <p:ph idx="1" type="body"/>
          </p:nvPr>
        </p:nvSpPr>
        <p:spPr>
          <a:xfrm>
            <a:off x="623392" y="1139552"/>
            <a:ext cx="11319048" cy="4648200"/>
          </a:xfrm>
          <a:prstGeom prst="rect">
            <a:avLst/>
          </a:prstGeom>
          <a:noFill/>
          <a:ln>
            <a:noFill/>
          </a:ln>
        </p:spPr>
        <p:txBody>
          <a:bodyPr anchorCtr="0" anchor="t" bIns="45700" lIns="91425" spcFirstLastPara="1" rIns="91425" wrap="square" tIns="45700">
            <a:normAutofit/>
          </a:bodyPr>
          <a:lstStyle/>
          <a:p>
            <a:pPr indent="0" lvl="0" marL="64008" rtl="0" algn="l">
              <a:spcBef>
                <a:spcPts val="0"/>
              </a:spcBef>
              <a:spcAft>
                <a:spcPts val="0"/>
              </a:spcAft>
              <a:buSzPts val="1920"/>
              <a:buNone/>
            </a:pPr>
            <a:r>
              <a:rPr lang="en-US" sz="2400"/>
              <a:t>For those who may be interested, preparatory workshops will be arranged. It will be possible to attend the workshops in streaming. The workshops will help preparing the participants for the competition. </a:t>
            </a:r>
            <a:endParaRPr/>
          </a:p>
          <a:p>
            <a:pPr indent="0" lvl="0" marL="64008" rtl="0" algn="l">
              <a:spcBef>
                <a:spcPts val="480"/>
              </a:spcBef>
              <a:spcAft>
                <a:spcPts val="0"/>
              </a:spcAft>
              <a:buSzPts val="1920"/>
              <a:buNone/>
            </a:pPr>
            <a:r>
              <a:rPr lang="en-US" sz="2400"/>
              <a:t>(Additional information will be available on the website </a:t>
            </a:r>
            <a:r>
              <a:rPr lang="en-US" sz="2400" u="sng">
                <a:solidFill>
                  <a:schemeClr val="hlink"/>
                </a:solidFill>
                <a:hlinkClick r:id="rId3"/>
              </a:rPr>
              <a:t>www.manuthon.it</a:t>
            </a:r>
            <a:r>
              <a:rPr lang="en-US" sz="2400"/>
              <a:t>). </a:t>
            </a:r>
            <a:endParaRPr/>
          </a:p>
        </p:txBody>
      </p:sp>
      <p:sp>
        <p:nvSpPr>
          <p:cNvPr id="287" name="Google Shape;287;p10"/>
          <p:cNvSpPr txBox="1"/>
          <p:nvPr/>
        </p:nvSpPr>
        <p:spPr>
          <a:xfrm>
            <a:off x="-816768" y="110346"/>
            <a:ext cx="12192000" cy="1104106"/>
          </a:xfrm>
          <a:prstGeom prst="rect">
            <a:avLst/>
          </a:prstGeom>
          <a:noFill/>
          <a:ln>
            <a:noFill/>
          </a:ln>
        </p:spPr>
        <p:txBody>
          <a:bodyPr anchorCtr="0" anchor="ctr" bIns="45700" lIns="91425" spcFirstLastPara="1" rIns="91425" wrap="square" tIns="45700">
            <a:noAutofit/>
          </a:bodyPr>
          <a:lstStyle/>
          <a:p>
            <a:pPr indent="0" lvl="0" marL="484632" marR="0" rtl="0" algn="ctr">
              <a:spcBef>
                <a:spcPts val="0"/>
              </a:spcBef>
              <a:spcAft>
                <a:spcPts val="0"/>
              </a:spcAft>
              <a:buClr>
                <a:srgbClr val="344D6C"/>
              </a:buClr>
              <a:buSzPts val="4000"/>
              <a:buFont typeface="Century Gothic"/>
              <a:buNone/>
            </a:pPr>
            <a:r>
              <a:rPr b="1" lang="en-US" sz="4000">
                <a:solidFill>
                  <a:srgbClr val="344D6C"/>
                </a:solidFill>
                <a:latin typeface="Century Gothic"/>
                <a:ea typeface="Century Gothic"/>
                <a:cs typeface="Century Gothic"/>
                <a:sym typeface="Century Gothic"/>
              </a:rPr>
              <a:t>Preparatory workshops</a:t>
            </a:r>
            <a:endParaRPr b="1" sz="4000">
              <a:solidFill>
                <a:srgbClr val="344D6C"/>
              </a:solidFill>
              <a:latin typeface="Century Gothic"/>
              <a:ea typeface="Century Gothic"/>
              <a:cs typeface="Century Gothic"/>
              <a:sym typeface="Century Gothic"/>
            </a:endParaRPr>
          </a:p>
        </p:txBody>
      </p:sp>
      <p:pic>
        <p:nvPicPr>
          <p:cNvPr descr="media, online, rss, social icon" id="288" name="Google Shape;288;p10"/>
          <p:cNvPicPr preferRelativeResize="0"/>
          <p:nvPr/>
        </p:nvPicPr>
        <p:blipFill rotWithShape="1">
          <a:blip r:embed="rId4">
            <a:alphaModFix/>
          </a:blip>
          <a:srcRect b="0" l="0" r="0" t="0"/>
          <a:stretch/>
        </p:blipFill>
        <p:spPr>
          <a:xfrm>
            <a:off x="6194787" y="4629788"/>
            <a:ext cx="864096" cy="864096"/>
          </a:xfrm>
          <a:prstGeom prst="rect">
            <a:avLst/>
          </a:prstGeom>
          <a:noFill/>
          <a:ln>
            <a:noFill/>
          </a:ln>
        </p:spPr>
      </p:pic>
      <p:pic>
        <p:nvPicPr>
          <p:cNvPr descr="business, discuss, educate, explaining, guideline icon" id="289" name="Google Shape;289;p10"/>
          <p:cNvPicPr preferRelativeResize="0"/>
          <p:nvPr/>
        </p:nvPicPr>
        <p:blipFill rotWithShape="1">
          <a:blip r:embed="rId5">
            <a:alphaModFix/>
          </a:blip>
          <a:srcRect b="0" l="0" r="0" t="0"/>
          <a:stretch/>
        </p:blipFill>
        <p:spPr>
          <a:xfrm>
            <a:off x="4191717" y="4328861"/>
            <a:ext cx="1465950" cy="1465950"/>
          </a:xfrm>
          <a:prstGeom prst="rect">
            <a:avLst/>
          </a:prstGeom>
          <a:noFill/>
          <a:ln>
            <a:noFill/>
          </a:ln>
        </p:spPr>
      </p:pic>
      <p:pic>
        <p:nvPicPr>
          <p:cNvPr descr="business, discuss, educate, explaining, guideline icon" id="290" name="Google Shape;290;p10"/>
          <p:cNvPicPr preferRelativeResize="0"/>
          <p:nvPr/>
        </p:nvPicPr>
        <p:blipFill rotWithShape="1">
          <a:blip r:embed="rId6">
            <a:alphaModFix/>
          </a:blip>
          <a:srcRect b="0" l="0" r="0" t="0"/>
          <a:stretch/>
        </p:blipFill>
        <p:spPr>
          <a:xfrm flipH="1">
            <a:off x="2058683" y="4062751"/>
            <a:ext cx="1233155" cy="1177671"/>
          </a:xfrm>
          <a:prstGeom prst="rect">
            <a:avLst/>
          </a:prstGeom>
          <a:noFill/>
          <a:ln>
            <a:noFill/>
          </a:ln>
        </p:spPr>
      </p:pic>
      <p:pic>
        <p:nvPicPr>
          <p:cNvPr descr="business, discuss, educate, explaining, guideline icon" id="291" name="Google Shape;291;p10"/>
          <p:cNvPicPr preferRelativeResize="0"/>
          <p:nvPr/>
        </p:nvPicPr>
        <p:blipFill rotWithShape="1">
          <a:blip r:embed="rId7">
            <a:alphaModFix/>
          </a:blip>
          <a:srcRect b="0" l="0" r="0" t="0"/>
          <a:stretch/>
        </p:blipFill>
        <p:spPr>
          <a:xfrm rot="242157">
            <a:off x="3326861" y="3324155"/>
            <a:ext cx="1153779" cy="1153779"/>
          </a:xfrm>
          <a:prstGeom prst="rect">
            <a:avLst/>
          </a:prstGeom>
          <a:noFill/>
          <a:ln>
            <a:noFill/>
          </a:ln>
        </p:spPr>
      </p:pic>
      <p:pic>
        <p:nvPicPr>
          <p:cNvPr descr="call, conference, video icon" id="292" name="Google Shape;292;p10"/>
          <p:cNvPicPr preferRelativeResize="0"/>
          <p:nvPr/>
        </p:nvPicPr>
        <p:blipFill rotWithShape="1">
          <a:blip r:embed="rId8">
            <a:alphaModFix/>
          </a:blip>
          <a:srcRect b="0" l="0" r="0" t="0"/>
          <a:stretch/>
        </p:blipFill>
        <p:spPr>
          <a:xfrm>
            <a:off x="7677663" y="4062751"/>
            <a:ext cx="2088232" cy="2088232"/>
          </a:xfrm>
          <a:prstGeom prst="rect">
            <a:avLst/>
          </a:prstGeom>
          <a:noFill/>
          <a:ln>
            <a:noFill/>
          </a:ln>
        </p:spPr>
      </p:pic>
      <p:pic>
        <p:nvPicPr>
          <p:cNvPr descr="call, conference, video icon" id="293" name="Google Shape;293;p10"/>
          <p:cNvPicPr preferRelativeResize="0"/>
          <p:nvPr/>
        </p:nvPicPr>
        <p:blipFill rotWithShape="1">
          <a:blip r:embed="rId8">
            <a:alphaModFix/>
          </a:blip>
          <a:srcRect b="67564" l="25857" r="32012" t="6841"/>
          <a:stretch/>
        </p:blipFill>
        <p:spPr>
          <a:xfrm>
            <a:off x="2938584" y="5975380"/>
            <a:ext cx="1332690" cy="809621"/>
          </a:xfrm>
          <a:prstGeom prst="rect">
            <a:avLst/>
          </a:prstGeom>
          <a:noFill/>
          <a:ln>
            <a:noFill/>
          </a:ln>
        </p:spPr>
      </p:pic>
      <p:pic>
        <p:nvPicPr>
          <p:cNvPr descr="cam, camera, pc, web, webcam icon" id="294" name="Google Shape;294;p10"/>
          <p:cNvPicPr preferRelativeResize="0"/>
          <p:nvPr/>
        </p:nvPicPr>
        <p:blipFill rotWithShape="1">
          <a:blip r:embed="rId9">
            <a:alphaModFix/>
          </a:blip>
          <a:srcRect b="0" l="0" r="0" t="0"/>
          <a:stretch/>
        </p:blipFill>
        <p:spPr>
          <a:xfrm>
            <a:off x="4089421" y="5975380"/>
            <a:ext cx="372194" cy="372194"/>
          </a:xfrm>
          <a:prstGeom prst="rect">
            <a:avLst/>
          </a:prstGeom>
          <a:noFill/>
          <a:ln>
            <a:noFill/>
          </a:ln>
        </p:spPr>
      </p:pic>
      <p:pic>
        <p:nvPicPr>
          <p:cNvPr descr="computer, device, laptop, laptop computer icon" id="295" name="Google Shape;295;p10"/>
          <p:cNvPicPr preferRelativeResize="0"/>
          <p:nvPr/>
        </p:nvPicPr>
        <p:blipFill rotWithShape="1">
          <a:blip r:embed="rId10">
            <a:alphaModFix/>
          </a:blip>
          <a:srcRect b="0" l="0" r="0" t="0"/>
          <a:stretch/>
        </p:blipFill>
        <p:spPr>
          <a:xfrm>
            <a:off x="2542242" y="5768595"/>
            <a:ext cx="792684" cy="792684"/>
          </a:xfrm>
          <a:prstGeom prst="rect">
            <a:avLst/>
          </a:prstGeom>
          <a:noFill/>
          <a:ln>
            <a:noFill/>
          </a:ln>
        </p:spPr>
      </p:pic>
      <p:pic>
        <p:nvPicPr>
          <p:cNvPr descr="mark, question icon" id="296" name="Google Shape;296;p10"/>
          <p:cNvPicPr preferRelativeResize="0"/>
          <p:nvPr/>
        </p:nvPicPr>
        <p:blipFill rotWithShape="1">
          <a:blip r:embed="rId11">
            <a:alphaModFix/>
          </a:blip>
          <a:srcRect b="0" l="0" r="0" t="0"/>
          <a:stretch/>
        </p:blipFill>
        <p:spPr>
          <a:xfrm>
            <a:off x="2477440" y="3657940"/>
            <a:ext cx="544641" cy="544641"/>
          </a:xfrm>
          <a:prstGeom prst="rect">
            <a:avLst/>
          </a:prstGeom>
          <a:noFill/>
          <a:ln>
            <a:noFill/>
          </a:ln>
        </p:spPr>
      </p:pic>
      <p:pic>
        <p:nvPicPr>
          <p:cNvPr descr="mark, question icon" id="297" name="Google Shape;297;p10"/>
          <p:cNvPicPr preferRelativeResize="0"/>
          <p:nvPr/>
        </p:nvPicPr>
        <p:blipFill rotWithShape="1">
          <a:blip r:embed="rId11">
            <a:alphaModFix/>
          </a:blip>
          <a:srcRect b="0" l="0" r="0" t="0"/>
          <a:stretch/>
        </p:blipFill>
        <p:spPr>
          <a:xfrm>
            <a:off x="9365705" y="4811314"/>
            <a:ext cx="544641" cy="544641"/>
          </a:xfrm>
          <a:prstGeom prst="rect">
            <a:avLst/>
          </a:prstGeom>
          <a:noFill/>
          <a:ln>
            <a:noFill/>
          </a:ln>
        </p:spPr>
      </p:pic>
      <p:pic>
        <p:nvPicPr>
          <p:cNvPr descr="mark, question icon" id="298" name="Google Shape;298;p10"/>
          <p:cNvPicPr preferRelativeResize="0"/>
          <p:nvPr/>
        </p:nvPicPr>
        <p:blipFill rotWithShape="1">
          <a:blip r:embed="rId11">
            <a:alphaModFix/>
          </a:blip>
          <a:srcRect b="0" l="0" r="0" t="0"/>
          <a:stretch/>
        </p:blipFill>
        <p:spPr>
          <a:xfrm>
            <a:off x="4274338" y="3284982"/>
            <a:ext cx="544641" cy="5446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1"/>
          <p:cNvSpPr txBox="1"/>
          <p:nvPr>
            <p:ph type="title"/>
          </p:nvPr>
        </p:nvSpPr>
        <p:spPr>
          <a:xfrm>
            <a:off x="-1" y="188640"/>
            <a:ext cx="12137627" cy="1104106"/>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344D6C"/>
              </a:buClr>
              <a:buSzPts val="2800"/>
              <a:buFont typeface="Century Gothic"/>
              <a:buNone/>
            </a:pPr>
            <a:r>
              <a:rPr b="1" lang="en-US" sz="2800">
                <a:solidFill>
                  <a:srgbClr val="344D6C"/>
                </a:solidFill>
              </a:rPr>
              <a:t>Location 2024 edition</a:t>
            </a:r>
            <a:br>
              <a:rPr b="1" lang="en-US" sz="2800">
                <a:solidFill>
                  <a:srgbClr val="344D6C"/>
                </a:solidFill>
              </a:rPr>
            </a:br>
            <a:r>
              <a:rPr b="1" lang="en-US" sz="2800">
                <a:solidFill>
                  <a:srgbClr val="344D6C"/>
                </a:solidFill>
              </a:rPr>
              <a:t>Reggio Emilia and Laboratorio Aperto dei Chiostri di San Pietro</a:t>
            </a:r>
            <a:endParaRPr sz="2800"/>
          </a:p>
        </p:txBody>
      </p:sp>
      <p:pic>
        <p:nvPicPr>
          <p:cNvPr id="304" name="Google Shape;304;p11"/>
          <p:cNvPicPr preferRelativeResize="0"/>
          <p:nvPr/>
        </p:nvPicPr>
        <p:blipFill rotWithShape="1">
          <a:blip r:embed="rId3">
            <a:alphaModFix/>
          </a:blip>
          <a:srcRect b="9399" l="31099" r="11806" t="36000"/>
          <a:stretch/>
        </p:blipFill>
        <p:spPr>
          <a:xfrm>
            <a:off x="1674116" y="1484784"/>
            <a:ext cx="4620260" cy="2485381"/>
          </a:xfrm>
          <a:prstGeom prst="rect">
            <a:avLst/>
          </a:prstGeom>
          <a:noFill/>
          <a:ln>
            <a:noFill/>
          </a:ln>
        </p:spPr>
      </p:pic>
      <p:sp>
        <p:nvSpPr>
          <p:cNvPr id="305" name="Google Shape;305;p11"/>
          <p:cNvSpPr/>
          <p:nvPr/>
        </p:nvSpPr>
        <p:spPr>
          <a:xfrm>
            <a:off x="6384032" y="1268760"/>
            <a:ext cx="5753595" cy="1938992"/>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Century Gothic"/>
                <a:ea typeface="Century Gothic"/>
                <a:cs typeface="Century Gothic"/>
                <a:sym typeface="Century Gothic"/>
              </a:rPr>
              <a:t>The </a:t>
            </a:r>
            <a:r>
              <a:rPr b="1" lang="en-US" sz="1500">
                <a:solidFill>
                  <a:schemeClr val="dk1"/>
                </a:solidFill>
                <a:latin typeface="Century Gothic"/>
                <a:ea typeface="Century Gothic"/>
                <a:cs typeface="Century Gothic"/>
                <a:sym typeface="Century Gothic"/>
              </a:rPr>
              <a:t>Chiostri di San Pietro </a:t>
            </a:r>
            <a:r>
              <a:rPr lang="en-US" sz="1500">
                <a:solidFill>
                  <a:schemeClr val="dk1"/>
                </a:solidFill>
                <a:latin typeface="Century Gothic"/>
                <a:ea typeface="Century Gothic"/>
                <a:cs typeface="Century Gothic"/>
                <a:sym typeface="Century Gothic"/>
              </a:rPr>
              <a:t>are the most extraordinary monumental complex in Reggio Emilia, one of the most evocative in the Italian Renaissance, bearing the unmistakable touch of Giulio Romano. </a:t>
            </a:r>
            <a:endParaRPr/>
          </a:p>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Century Gothic"/>
                <a:ea typeface="Century Gothic"/>
                <a:cs typeface="Century Gothic"/>
                <a:sym typeface="Century Gothic"/>
              </a:rPr>
              <a:t>It is an </a:t>
            </a:r>
            <a:r>
              <a:rPr b="1" lang="en-US" sz="1500">
                <a:solidFill>
                  <a:schemeClr val="dk1"/>
                </a:solidFill>
                <a:latin typeface="Century Gothic"/>
                <a:ea typeface="Century Gothic"/>
                <a:cs typeface="Century Gothic"/>
                <a:sym typeface="Century Gothic"/>
              </a:rPr>
              <a:t>ancient monastery </a:t>
            </a:r>
            <a:r>
              <a:rPr lang="en-US" sz="1500">
                <a:solidFill>
                  <a:schemeClr val="dk1"/>
                </a:solidFill>
                <a:latin typeface="Century Gothic"/>
                <a:ea typeface="Century Gothic"/>
                <a:cs typeface="Century Gothic"/>
                <a:sym typeface="Century Gothic"/>
              </a:rPr>
              <a:t>that has been used in various ways over the centuries and then remained inaccessible, in the historic center of the city, until the moment of rediscovery and public recovery.</a:t>
            </a:r>
            <a:endParaRPr sz="1500">
              <a:solidFill>
                <a:schemeClr val="dk1"/>
              </a:solidFill>
              <a:latin typeface="Century Gothic"/>
              <a:ea typeface="Century Gothic"/>
              <a:cs typeface="Century Gothic"/>
              <a:sym typeface="Century Gothic"/>
            </a:endParaRPr>
          </a:p>
        </p:txBody>
      </p:sp>
      <p:pic>
        <p:nvPicPr>
          <p:cNvPr descr="Eventi Conclusi - Chiostri di San Pietro" id="306" name="Google Shape;306;p11"/>
          <p:cNvPicPr preferRelativeResize="0"/>
          <p:nvPr/>
        </p:nvPicPr>
        <p:blipFill rotWithShape="1">
          <a:blip r:embed="rId4">
            <a:alphaModFix/>
          </a:blip>
          <a:srcRect b="11972" l="0" r="0" t="0"/>
          <a:stretch/>
        </p:blipFill>
        <p:spPr>
          <a:xfrm>
            <a:off x="7320136" y="3266953"/>
            <a:ext cx="4570856" cy="2263265"/>
          </a:xfrm>
          <a:prstGeom prst="rect">
            <a:avLst/>
          </a:prstGeom>
          <a:noFill/>
          <a:ln>
            <a:noFill/>
          </a:ln>
        </p:spPr>
      </p:pic>
      <p:sp>
        <p:nvSpPr>
          <p:cNvPr id="307" name="Google Shape;307;p11"/>
          <p:cNvSpPr/>
          <p:nvPr/>
        </p:nvSpPr>
        <p:spPr>
          <a:xfrm>
            <a:off x="6791400" y="5589240"/>
            <a:ext cx="5400600" cy="2769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Century Gothic"/>
                <a:ea typeface="Century Gothic"/>
                <a:cs typeface="Century Gothic"/>
                <a:sym typeface="Century Gothic"/>
              </a:rPr>
              <a:t>Spaces for ManuThon at the former stables of the Chiostri di San Pietro.</a:t>
            </a:r>
            <a:endParaRPr sz="1200">
              <a:solidFill>
                <a:schemeClr val="dk1"/>
              </a:solidFill>
              <a:latin typeface="Century Gothic"/>
              <a:ea typeface="Century Gothic"/>
              <a:cs typeface="Century Gothic"/>
              <a:sym typeface="Century Gothic"/>
            </a:endParaRPr>
          </a:p>
        </p:txBody>
      </p:sp>
      <p:pic>
        <p:nvPicPr>
          <p:cNvPr descr="Chiostri Benedettini di San Pietro — Turismo Reggiano" id="308" name="Google Shape;308;p11"/>
          <p:cNvPicPr preferRelativeResize="0"/>
          <p:nvPr/>
        </p:nvPicPr>
        <p:blipFill rotWithShape="1">
          <a:blip r:embed="rId5">
            <a:alphaModFix/>
          </a:blip>
          <a:srcRect b="0" l="0" r="0" t="0"/>
          <a:stretch/>
        </p:blipFill>
        <p:spPr>
          <a:xfrm>
            <a:off x="191344" y="3588213"/>
            <a:ext cx="3020896" cy="1942005"/>
          </a:xfrm>
          <a:prstGeom prst="rect">
            <a:avLst/>
          </a:prstGeom>
          <a:noFill/>
          <a:ln>
            <a:noFill/>
          </a:ln>
        </p:spPr>
      </p:pic>
      <p:grpSp>
        <p:nvGrpSpPr>
          <p:cNvPr id="309" name="Google Shape;309;p11"/>
          <p:cNvGrpSpPr/>
          <p:nvPr/>
        </p:nvGrpSpPr>
        <p:grpSpPr>
          <a:xfrm>
            <a:off x="124479" y="6000501"/>
            <a:ext cx="11904647" cy="743100"/>
            <a:chOff x="124479" y="6000501"/>
            <a:chExt cx="11904647" cy="743100"/>
          </a:xfrm>
        </p:grpSpPr>
        <p:pic>
          <p:nvPicPr>
            <p:cNvPr id="310" name="Google Shape;310;p11"/>
            <p:cNvPicPr preferRelativeResize="0"/>
            <p:nvPr/>
          </p:nvPicPr>
          <p:blipFill rotWithShape="1">
            <a:blip r:embed="rId6">
              <a:alphaModFix/>
            </a:blip>
            <a:srcRect b="0" l="0" r="0" t="0"/>
            <a:stretch/>
          </p:blipFill>
          <p:spPr>
            <a:xfrm>
              <a:off x="10035059" y="6000501"/>
              <a:ext cx="1994067" cy="720080"/>
            </a:xfrm>
            <a:prstGeom prst="rect">
              <a:avLst/>
            </a:prstGeom>
            <a:noFill/>
            <a:ln>
              <a:noFill/>
            </a:ln>
          </p:spPr>
        </p:pic>
        <p:pic>
          <p:nvPicPr>
            <p:cNvPr id="311" name="Google Shape;311;p11"/>
            <p:cNvPicPr preferRelativeResize="0"/>
            <p:nvPr/>
          </p:nvPicPr>
          <p:blipFill rotWithShape="1">
            <a:blip r:embed="rId7">
              <a:alphaModFix/>
            </a:blip>
            <a:srcRect b="0" l="0" r="0" t="0"/>
            <a:stretch/>
          </p:blipFill>
          <p:spPr>
            <a:xfrm>
              <a:off x="124479" y="6330699"/>
              <a:ext cx="3163426" cy="385784"/>
            </a:xfrm>
            <a:prstGeom prst="rect">
              <a:avLst/>
            </a:prstGeom>
            <a:noFill/>
            <a:ln>
              <a:noFill/>
            </a:ln>
          </p:spPr>
        </p:pic>
        <p:pic>
          <p:nvPicPr>
            <p:cNvPr id="312" name="Google Shape;312;p11"/>
            <p:cNvPicPr preferRelativeResize="0"/>
            <p:nvPr/>
          </p:nvPicPr>
          <p:blipFill rotWithShape="1">
            <a:blip r:embed="rId8">
              <a:alphaModFix/>
            </a:blip>
            <a:srcRect b="0" l="0" r="0" t="0"/>
            <a:stretch/>
          </p:blipFill>
          <p:spPr>
            <a:xfrm>
              <a:off x="3498552" y="6330699"/>
              <a:ext cx="437208" cy="412902"/>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12"/>
          <p:cNvPicPr preferRelativeResize="0"/>
          <p:nvPr/>
        </p:nvPicPr>
        <p:blipFill rotWithShape="1">
          <a:blip r:embed="rId3">
            <a:alphaModFix/>
          </a:blip>
          <a:srcRect b="0" l="0" r="0" t="0"/>
          <a:stretch/>
        </p:blipFill>
        <p:spPr>
          <a:xfrm>
            <a:off x="6888088" y="3293389"/>
            <a:ext cx="3330732" cy="2603166"/>
          </a:xfrm>
          <a:prstGeom prst="rect">
            <a:avLst/>
          </a:prstGeom>
          <a:noFill/>
          <a:ln>
            <a:noFill/>
          </a:ln>
        </p:spPr>
      </p:pic>
      <p:pic>
        <p:nvPicPr>
          <p:cNvPr id="318" name="Google Shape;318;p12"/>
          <p:cNvPicPr preferRelativeResize="0"/>
          <p:nvPr/>
        </p:nvPicPr>
        <p:blipFill rotWithShape="1">
          <a:blip r:embed="rId4">
            <a:alphaModFix/>
          </a:blip>
          <a:srcRect b="32500" l="1962" r="2750" t="29700"/>
          <a:stretch/>
        </p:blipFill>
        <p:spPr>
          <a:xfrm>
            <a:off x="1696066" y="1315004"/>
            <a:ext cx="8928992" cy="1874437"/>
          </a:xfrm>
          <a:prstGeom prst="rect">
            <a:avLst/>
          </a:prstGeom>
          <a:noFill/>
          <a:ln>
            <a:noFill/>
          </a:ln>
        </p:spPr>
      </p:pic>
      <p:pic>
        <p:nvPicPr>
          <p:cNvPr id="319" name="Google Shape;319;p12"/>
          <p:cNvPicPr preferRelativeResize="0"/>
          <p:nvPr/>
        </p:nvPicPr>
        <p:blipFill rotWithShape="1">
          <a:blip r:embed="rId5">
            <a:alphaModFix/>
          </a:blip>
          <a:srcRect b="8559" l="0" r="18740" t="34276"/>
          <a:stretch/>
        </p:blipFill>
        <p:spPr>
          <a:xfrm>
            <a:off x="2207568" y="3293389"/>
            <a:ext cx="4533277" cy="2603166"/>
          </a:xfrm>
          <a:prstGeom prst="rect">
            <a:avLst/>
          </a:prstGeom>
          <a:noFill/>
          <a:ln>
            <a:noFill/>
          </a:ln>
        </p:spPr>
      </p:pic>
      <p:sp>
        <p:nvSpPr>
          <p:cNvPr id="320" name="Google Shape;320;p12"/>
          <p:cNvSpPr txBox="1"/>
          <p:nvPr/>
        </p:nvSpPr>
        <p:spPr>
          <a:xfrm>
            <a:off x="-1" y="188640"/>
            <a:ext cx="12137627" cy="1104106"/>
          </a:xfrm>
          <a:prstGeom prst="rect">
            <a:avLst/>
          </a:prstGeom>
          <a:noFill/>
          <a:ln>
            <a:noFill/>
          </a:ln>
        </p:spPr>
        <p:txBody>
          <a:bodyPr anchorCtr="0" anchor="ctr" bIns="45700" lIns="91425" spcFirstLastPara="1" rIns="91425" wrap="square" tIns="45700">
            <a:noAutofit/>
          </a:bodyPr>
          <a:lstStyle/>
          <a:p>
            <a:pPr indent="0" lvl="0" marL="484632" marR="0" rtl="0" algn="ctr">
              <a:spcBef>
                <a:spcPts val="0"/>
              </a:spcBef>
              <a:spcAft>
                <a:spcPts val="0"/>
              </a:spcAft>
              <a:buClr>
                <a:srgbClr val="344D6C"/>
              </a:buClr>
              <a:buSzPts val="2800"/>
              <a:buFont typeface="Century Gothic"/>
              <a:buNone/>
            </a:pPr>
            <a:r>
              <a:rPr b="1" lang="en-US" sz="2800">
                <a:solidFill>
                  <a:srgbClr val="344D6C"/>
                </a:solidFill>
                <a:latin typeface="Century Gothic"/>
                <a:ea typeface="Century Gothic"/>
                <a:cs typeface="Century Gothic"/>
                <a:sym typeface="Century Gothic"/>
              </a:rPr>
              <a:t>ManuThon 2024 location</a:t>
            </a:r>
            <a:br>
              <a:rPr b="1" lang="en-US" sz="2800">
                <a:solidFill>
                  <a:srgbClr val="344D6C"/>
                </a:solidFill>
                <a:latin typeface="Century Gothic"/>
                <a:ea typeface="Century Gothic"/>
                <a:cs typeface="Century Gothic"/>
                <a:sym typeface="Century Gothic"/>
              </a:rPr>
            </a:br>
            <a:r>
              <a:rPr b="1" lang="en-US" sz="2800">
                <a:solidFill>
                  <a:srgbClr val="344D6C"/>
                </a:solidFill>
                <a:latin typeface="Century Gothic"/>
                <a:ea typeface="Century Gothic"/>
                <a:cs typeface="Century Gothic"/>
                <a:sym typeface="Century Gothic"/>
              </a:rPr>
              <a:t>Reggio Emilia and Laboratorio Aperto dei Chiostri di San Pietro</a:t>
            </a:r>
            <a:endParaRPr sz="2800">
              <a:solidFill>
                <a:schemeClr val="dk2"/>
              </a:solidFill>
              <a:latin typeface="Century Gothic"/>
              <a:ea typeface="Century Gothic"/>
              <a:cs typeface="Century Gothic"/>
              <a:sym typeface="Century Gothic"/>
            </a:endParaRPr>
          </a:p>
        </p:txBody>
      </p:sp>
      <p:grpSp>
        <p:nvGrpSpPr>
          <p:cNvPr id="321" name="Google Shape;321;p12"/>
          <p:cNvGrpSpPr/>
          <p:nvPr/>
        </p:nvGrpSpPr>
        <p:grpSpPr>
          <a:xfrm>
            <a:off x="124479" y="6000501"/>
            <a:ext cx="11904647" cy="743100"/>
            <a:chOff x="124479" y="6000501"/>
            <a:chExt cx="11904647" cy="743100"/>
          </a:xfrm>
        </p:grpSpPr>
        <p:pic>
          <p:nvPicPr>
            <p:cNvPr id="322" name="Google Shape;322;p12"/>
            <p:cNvPicPr preferRelativeResize="0"/>
            <p:nvPr/>
          </p:nvPicPr>
          <p:blipFill rotWithShape="1">
            <a:blip r:embed="rId6">
              <a:alphaModFix/>
            </a:blip>
            <a:srcRect b="0" l="0" r="0" t="0"/>
            <a:stretch/>
          </p:blipFill>
          <p:spPr>
            <a:xfrm>
              <a:off x="10035059" y="6000501"/>
              <a:ext cx="1994067" cy="720080"/>
            </a:xfrm>
            <a:prstGeom prst="rect">
              <a:avLst/>
            </a:prstGeom>
            <a:noFill/>
            <a:ln>
              <a:noFill/>
            </a:ln>
          </p:spPr>
        </p:pic>
        <p:pic>
          <p:nvPicPr>
            <p:cNvPr id="323" name="Google Shape;323;p12"/>
            <p:cNvPicPr preferRelativeResize="0"/>
            <p:nvPr/>
          </p:nvPicPr>
          <p:blipFill rotWithShape="1">
            <a:blip r:embed="rId7">
              <a:alphaModFix/>
            </a:blip>
            <a:srcRect b="0" l="0" r="0" t="0"/>
            <a:stretch/>
          </p:blipFill>
          <p:spPr>
            <a:xfrm>
              <a:off x="124479" y="6330699"/>
              <a:ext cx="3163426" cy="385784"/>
            </a:xfrm>
            <a:prstGeom prst="rect">
              <a:avLst/>
            </a:prstGeom>
            <a:noFill/>
            <a:ln>
              <a:noFill/>
            </a:ln>
          </p:spPr>
        </p:pic>
        <p:pic>
          <p:nvPicPr>
            <p:cNvPr id="324" name="Google Shape;324;p12"/>
            <p:cNvPicPr preferRelativeResize="0"/>
            <p:nvPr/>
          </p:nvPicPr>
          <p:blipFill rotWithShape="1">
            <a:blip r:embed="rId8">
              <a:alphaModFix/>
            </a:blip>
            <a:srcRect b="0" l="0" r="0" t="0"/>
            <a:stretch/>
          </p:blipFill>
          <p:spPr>
            <a:xfrm>
              <a:off x="3498552" y="6330699"/>
              <a:ext cx="437208" cy="412902"/>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3"/>
          <p:cNvPicPr preferRelativeResize="0"/>
          <p:nvPr/>
        </p:nvPicPr>
        <p:blipFill rotWithShape="1">
          <a:blip r:embed="rId3">
            <a:alphaModFix/>
          </a:blip>
          <a:srcRect b="20600" l="22830" r="22831" t="23400"/>
          <a:stretch/>
        </p:blipFill>
        <p:spPr>
          <a:xfrm>
            <a:off x="333560" y="1340768"/>
            <a:ext cx="7204400" cy="4176464"/>
          </a:xfrm>
          <a:prstGeom prst="rect">
            <a:avLst/>
          </a:prstGeom>
          <a:noFill/>
          <a:ln>
            <a:noFill/>
          </a:ln>
        </p:spPr>
      </p:pic>
      <p:pic>
        <p:nvPicPr>
          <p:cNvPr id="330" name="Google Shape;330;p13"/>
          <p:cNvPicPr preferRelativeResize="0"/>
          <p:nvPr/>
        </p:nvPicPr>
        <p:blipFill rotWithShape="1">
          <a:blip r:embed="rId4">
            <a:alphaModFix/>
          </a:blip>
          <a:srcRect b="24800" l="31887" r="35037" t="14300"/>
          <a:stretch/>
        </p:blipFill>
        <p:spPr>
          <a:xfrm>
            <a:off x="7680176" y="1340768"/>
            <a:ext cx="4032449" cy="4176464"/>
          </a:xfrm>
          <a:prstGeom prst="rect">
            <a:avLst/>
          </a:prstGeom>
          <a:noFill/>
          <a:ln>
            <a:noFill/>
          </a:ln>
        </p:spPr>
      </p:pic>
      <p:sp>
        <p:nvSpPr>
          <p:cNvPr id="331" name="Google Shape;331;p13"/>
          <p:cNvSpPr txBox="1"/>
          <p:nvPr>
            <p:ph type="title"/>
          </p:nvPr>
        </p:nvSpPr>
        <p:spPr>
          <a:xfrm>
            <a:off x="-1" y="188640"/>
            <a:ext cx="12137627" cy="1104106"/>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344D6C"/>
              </a:buClr>
              <a:buSzPts val="2800"/>
              <a:buFont typeface="Century Gothic"/>
              <a:buNone/>
            </a:pPr>
            <a:r>
              <a:rPr b="1" lang="en-US" sz="2800">
                <a:solidFill>
                  <a:srgbClr val="344D6C"/>
                </a:solidFill>
              </a:rPr>
              <a:t>ManuThon 2024 location</a:t>
            </a:r>
            <a:br>
              <a:rPr b="1" lang="en-US" sz="2800">
                <a:solidFill>
                  <a:srgbClr val="344D6C"/>
                </a:solidFill>
              </a:rPr>
            </a:br>
            <a:r>
              <a:rPr b="1" lang="en-US" sz="2800">
                <a:solidFill>
                  <a:srgbClr val="344D6C"/>
                </a:solidFill>
              </a:rPr>
              <a:t>Reggio Emilia and Laboratorio Aperto dei Chiostri di San Pietro</a:t>
            </a:r>
            <a:endParaRPr sz="2800"/>
          </a:p>
        </p:txBody>
      </p:sp>
      <p:grpSp>
        <p:nvGrpSpPr>
          <p:cNvPr id="332" name="Google Shape;332;p13"/>
          <p:cNvGrpSpPr/>
          <p:nvPr/>
        </p:nvGrpSpPr>
        <p:grpSpPr>
          <a:xfrm>
            <a:off x="124479" y="6000501"/>
            <a:ext cx="11904647" cy="743100"/>
            <a:chOff x="124479" y="6000501"/>
            <a:chExt cx="11904647" cy="743100"/>
          </a:xfrm>
        </p:grpSpPr>
        <p:pic>
          <p:nvPicPr>
            <p:cNvPr id="333" name="Google Shape;333;p13"/>
            <p:cNvPicPr preferRelativeResize="0"/>
            <p:nvPr/>
          </p:nvPicPr>
          <p:blipFill rotWithShape="1">
            <a:blip r:embed="rId5">
              <a:alphaModFix/>
            </a:blip>
            <a:srcRect b="0" l="0" r="0" t="0"/>
            <a:stretch/>
          </p:blipFill>
          <p:spPr>
            <a:xfrm>
              <a:off x="10035059" y="6000501"/>
              <a:ext cx="1994067" cy="720080"/>
            </a:xfrm>
            <a:prstGeom prst="rect">
              <a:avLst/>
            </a:prstGeom>
            <a:noFill/>
            <a:ln>
              <a:noFill/>
            </a:ln>
          </p:spPr>
        </p:pic>
        <p:pic>
          <p:nvPicPr>
            <p:cNvPr id="334" name="Google Shape;334;p13"/>
            <p:cNvPicPr preferRelativeResize="0"/>
            <p:nvPr/>
          </p:nvPicPr>
          <p:blipFill rotWithShape="1">
            <a:blip r:embed="rId6">
              <a:alphaModFix/>
            </a:blip>
            <a:srcRect b="0" l="0" r="0" t="0"/>
            <a:stretch/>
          </p:blipFill>
          <p:spPr>
            <a:xfrm>
              <a:off x="124479" y="6330699"/>
              <a:ext cx="3163426" cy="385784"/>
            </a:xfrm>
            <a:prstGeom prst="rect">
              <a:avLst/>
            </a:prstGeom>
            <a:noFill/>
            <a:ln>
              <a:noFill/>
            </a:ln>
          </p:spPr>
        </p:pic>
        <p:pic>
          <p:nvPicPr>
            <p:cNvPr id="335" name="Google Shape;335;p13"/>
            <p:cNvPicPr preferRelativeResize="0"/>
            <p:nvPr/>
          </p:nvPicPr>
          <p:blipFill rotWithShape="1">
            <a:blip r:embed="rId7">
              <a:alphaModFix/>
            </a:blip>
            <a:srcRect b="0" l="0" r="0" t="0"/>
            <a:stretch/>
          </p:blipFill>
          <p:spPr>
            <a:xfrm>
              <a:off x="3498552" y="6330699"/>
              <a:ext cx="437208" cy="412902"/>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4"/>
          <p:cNvSpPr txBox="1"/>
          <p:nvPr>
            <p:ph type="title"/>
          </p:nvPr>
        </p:nvSpPr>
        <p:spPr>
          <a:xfrm>
            <a:off x="1343472" y="-99392"/>
            <a:ext cx="9721080" cy="1104106"/>
          </a:xfrm>
          <a:prstGeom prst="rect">
            <a:avLst/>
          </a:prstGeom>
          <a:noFill/>
          <a:ln>
            <a:noFill/>
          </a:ln>
        </p:spPr>
        <p:txBody>
          <a:bodyPr anchorCtr="0" anchor="ctr" bIns="45700" lIns="91425" spcFirstLastPara="1" rIns="91425" wrap="square" tIns="45700">
            <a:normAutofit/>
          </a:bodyPr>
          <a:lstStyle/>
          <a:p>
            <a:pPr indent="0" lvl="0" marL="484632" rtl="0" algn="l">
              <a:spcBef>
                <a:spcPts val="0"/>
              </a:spcBef>
              <a:spcAft>
                <a:spcPts val="0"/>
              </a:spcAft>
              <a:buClr>
                <a:srgbClr val="344D6C"/>
              </a:buClr>
              <a:buSzPts val="4000"/>
              <a:buFont typeface="Century Gothic"/>
              <a:buNone/>
            </a:pPr>
            <a:r>
              <a:rPr b="1" lang="en-US" sz="4000">
                <a:solidFill>
                  <a:srgbClr val="344D6C"/>
                </a:solidFill>
              </a:rPr>
              <a:t>Sponsor companies</a:t>
            </a:r>
            <a:endParaRPr/>
          </a:p>
        </p:txBody>
      </p:sp>
      <p:sp>
        <p:nvSpPr>
          <p:cNvPr id="342" name="Google Shape;342;p14"/>
          <p:cNvSpPr txBox="1"/>
          <p:nvPr>
            <p:ph idx="1" type="body"/>
          </p:nvPr>
        </p:nvSpPr>
        <p:spPr>
          <a:xfrm>
            <a:off x="119336" y="848039"/>
            <a:ext cx="11449272" cy="5605297"/>
          </a:xfrm>
          <a:prstGeom prst="rect">
            <a:avLst/>
          </a:prstGeom>
          <a:noFill/>
          <a:ln>
            <a:noFill/>
          </a:ln>
        </p:spPr>
        <p:txBody>
          <a:bodyPr anchorCtr="0" anchor="t" bIns="45700" lIns="91425" spcFirstLastPara="1" rIns="91425" wrap="square" tIns="45700">
            <a:normAutofit/>
          </a:bodyPr>
          <a:lstStyle/>
          <a:p>
            <a:pPr indent="-325755" lvl="0" marL="989013" rtl="0" algn="just">
              <a:spcBef>
                <a:spcPts val="0"/>
              </a:spcBef>
              <a:spcAft>
                <a:spcPts val="0"/>
              </a:spcAft>
              <a:buSzPts val="1920"/>
              <a:buFont typeface="Noto Sans Symbols"/>
              <a:buNone/>
            </a:pPr>
            <a:r>
              <a:t/>
            </a:r>
            <a:endParaRPr sz="2400"/>
          </a:p>
          <a:p>
            <a:pPr indent="-447675" lvl="0" marL="989013" rtl="0" algn="just">
              <a:spcBef>
                <a:spcPts val="480"/>
              </a:spcBef>
              <a:spcAft>
                <a:spcPts val="0"/>
              </a:spcAft>
              <a:buSzPts val="1920"/>
              <a:buFont typeface="Noto Sans Symbols"/>
              <a:buChar char="⮚"/>
            </a:pPr>
            <a:r>
              <a:rPr lang="en-US" sz="2400"/>
              <a:t>SLM solutions</a:t>
            </a:r>
            <a:endParaRPr sz="2400"/>
          </a:p>
          <a:p>
            <a:pPr indent="-325755" lvl="0" marL="989013" rtl="0" algn="just">
              <a:spcBef>
                <a:spcPts val="480"/>
              </a:spcBef>
              <a:spcAft>
                <a:spcPts val="0"/>
              </a:spcAft>
              <a:buSzPts val="1920"/>
              <a:buFont typeface="Noto Sans Symbols"/>
              <a:buNone/>
            </a:pPr>
            <a:r>
              <a:t/>
            </a:r>
            <a:endParaRPr sz="2400"/>
          </a:p>
          <a:p>
            <a:pPr indent="-447675" lvl="0" marL="989013" rtl="0" algn="just">
              <a:spcBef>
                <a:spcPts val="480"/>
              </a:spcBef>
              <a:spcAft>
                <a:spcPts val="0"/>
              </a:spcAft>
              <a:buSzPts val="1920"/>
              <a:buFont typeface="Noto Sans Symbols"/>
              <a:buChar char="⮚"/>
            </a:pPr>
            <a:r>
              <a:rPr lang="en-US" sz="2400"/>
              <a:t>76Industrial graphics </a:t>
            </a:r>
            <a:endParaRPr/>
          </a:p>
          <a:p>
            <a:pPr indent="-325755" lvl="0" marL="989013" rtl="0" algn="just">
              <a:spcBef>
                <a:spcPts val="480"/>
              </a:spcBef>
              <a:spcAft>
                <a:spcPts val="0"/>
              </a:spcAft>
              <a:buSzPts val="1920"/>
              <a:buFont typeface="Noto Sans Symbols"/>
              <a:buNone/>
            </a:pPr>
            <a:r>
              <a:t/>
            </a:r>
            <a:endParaRPr sz="2400"/>
          </a:p>
          <a:p>
            <a:pPr indent="-447675" lvl="0" marL="989013" rtl="0" algn="just">
              <a:spcBef>
                <a:spcPts val="480"/>
              </a:spcBef>
              <a:spcAft>
                <a:spcPts val="0"/>
              </a:spcAft>
              <a:buSzPts val="1920"/>
              <a:buFont typeface="Noto Sans Symbols"/>
              <a:buChar char="⮚"/>
            </a:pPr>
            <a:r>
              <a:rPr lang="en-US" sz="2400"/>
              <a:t>Consorzio 5GTimber</a:t>
            </a:r>
            <a:endParaRPr/>
          </a:p>
          <a:p>
            <a:pPr indent="0" lvl="0" marL="541338" rtl="0" algn="just">
              <a:spcBef>
                <a:spcPts val="480"/>
              </a:spcBef>
              <a:spcAft>
                <a:spcPts val="0"/>
              </a:spcAft>
              <a:buSzPts val="1920"/>
              <a:buNone/>
            </a:pPr>
            <a:r>
              <a:t/>
            </a:r>
            <a:endParaRPr sz="2400"/>
          </a:p>
          <a:p>
            <a:pPr indent="-447675" lvl="0" marL="989013" rtl="0" algn="just">
              <a:spcBef>
                <a:spcPts val="480"/>
              </a:spcBef>
              <a:spcAft>
                <a:spcPts val="0"/>
              </a:spcAft>
              <a:buSzPts val="1920"/>
              <a:buFont typeface="Noto Sans Symbols"/>
              <a:buChar char="⮚"/>
            </a:pPr>
            <a:r>
              <a:rPr lang="en-US" sz="2400"/>
              <a:t>Vimi Fasteners</a:t>
            </a:r>
            <a:endParaRPr sz="2400"/>
          </a:p>
          <a:p>
            <a:pPr indent="-325755" lvl="0" marL="989013" rtl="0" algn="just">
              <a:spcBef>
                <a:spcPts val="480"/>
              </a:spcBef>
              <a:spcAft>
                <a:spcPts val="0"/>
              </a:spcAft>
              <a:buSzPts val="1920"/>
              <a:buFont typeface="Noto Sans Symbols"/>
              <a:buNone/>
            </a:pPr>
            <a:r>
              <a:t/>
            </a:r>
            <a:endParaRPr sz="2400"/>
          </a:p>
          <a:p>
            <a:pPr indent="-447675" lvl="0" marL="989013" rtl="0" algn="just">
              <a:spcBef>
                <a:spcPts val="480"/>
              </a:spcBef>
              <a:spcAft>
                <a:spcPts val="0"/>
              </a:spcAft>
              <a:buSzPts val="1920"/>
              <a:buFont typeface="Noto Sans Symbols"/>
              <a:buChar char="⮚"/>
            </a:pPr>
            <a:r>
              <a:rPr lang="en-US" sz="2400"/>
              <a:t>Sacmi</a:t>
            </a:r>
            <a:endParaRPr/>
          </a:p>
          <a:p>
            <a:pPr indent="-325755" lvl="0" marL="989013" rtl="0" algn="just">
              <a:spcBef>
                <a:spcPts val="480"/>
              </a:spcBef>
              <a:spcAft>
                <a:spcPts val="0"/>
              </a:spcAft>
              <a:buSzPts val="1920"/>
              <a:buFont typeface="Noto Sans Symbols"/>
              <a:buNone/>
            </a:pPr>
            <a:r>
              <a:t/>
            </a:r>
            <a:endParaRPr sz="2400"/>
          </a:p>
          <a:p>
            <a:pPr indent="-262128" lvl="0" marL="448056" rtl="0" algn="just">
              <a:spcBef>
                <a:spcPts val="480"/>
              </a:spcBef>
              <a:spcAft>
                <a:spcPts val="0"/>
              </a:spcAft>
              <a:buSzPts val="192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140970" lvl="1" marL="822960" rtl="0" algn="just">
              <a:spcBef>
                <a:spcPts val="480"/>
              </a:spcBef>
              <a:spcAft>
                <a:spcPts val="0"/>
              </a:spcAft>
              <a:buSzPts val="2280"/>
              <a:buNone/>
            </a:pPr>
            <a:r>
              <a:t/>
            </a:r>
            <a:endParaRPr sz="2400"/>
          </a:p>
          <a:p>
            <a:pPr indent="-262128" lvl="0" marL="448056" rtl="0" algn="just">
              <a:spcBef>
                <a:spcPts val="480"/>
              </a:spcBef>
              <a:spcAft>
                <a:spcPts val="0"/>
              </a:spcAft>
              <a:buSzPts val="1920"/>
              <a:buNone/>
            </a:pPr>
            <a:r>
              <a:t/>
            </a:r>
            <a:endParaRPr sz="2400"/>
          </a:p>
          <a:p>
            <a:pPr indent="-262128" lvl="0" marL="448056" rtl="0" algn="just">
              <a:spcBef>
                <a:spcPts val="480"/>
              </a:spcBef>
              <a:spcAft>
                <a:spcPts val="0"/>
              </a:spcAft>
              <a:buSzPts val="1920"/>
              <a:buNone/>
            </a:pPr>
            <a:r>
              <a:t/>
            </a:r>
            <a:endParaRPr b="1" sz="2400">
              <a:solidFill>
                <a:srgbClr val="344D6C"/>
              </a:solidFill>
            </a:endParaRPr>
          </a:p>
          <a:p>
            <a:pPr indent="-384047" lvl="0" marL="448056" rtl="0" algn="just">
              <a:spcBef>
                <a:spcPts val="480"/>
              </a:spcBef>
              <a:spcAft>
                <a:spcPts val="0"/>
              </a:spcAft>
              <a:buSzPts val="1920"/>
              <a:buNone/>
            </a:pPr>
            <a:r>
              <a:t/>
            </a:r>
            <a:endParaRPr b="1" sz="2400">
              <a:solidFill>
                <a:srgbClr val="344D6C"/>
              </a:solidFill>
            </a:endParaRPr>
          </a:p>
          <a:p>
            <a:pPr indent="-262128" lvl="0" marL="448056" rtl="0" algn="just">
              <a:spcBef>
                <a:spcPts val="480"/>
              </a:spcBef>
              <a:spcAft>
                <a:spcPts val="0"/>
              </a:spcAft>
              <a:buSzPts val="1920"/>
              <a:buNone/>
            </a:pPr>
            <a:r>
              <a:t/>
            </a:r>
            <a:endParaRPr sz="2400"/>
          </a:p>
        </p:txBody>
      </p:sp>
      <p:grpSp>
        <p:nvGrpSpPr>
          <p:cNvPr id="343" name="Google Shape;343;p14"/>
          <p:cNvGrpSpPr/>
          <p:nvPr/>
        </p:nvGrpSpPr>
        <p:grpSpPr>
          <a:xfrm>
            <a:off x="124479" y="6000501"/>
            <a:ext cx="11904647" cy="743100"/>
            <a:chOff x="124479" y="6000501"/>
            <a:chExt cx="11904647" cy="743100"/>
          </a:xfrm>
        </p:grpSpPr>
        <p:pic>
          <p:nvPicPr>
            <p:cNvPr id="344" name="Google Shape;344;p14"/>
            <p:cNvPicPr preferRelativeResize="0"/>
            <p:nvPr/>
          </p:nvPicPr>
          <p:blipFill rotWithShape="1">
            <a:blip r:embed="rId3">
              <a:alphaModFix/>
            </a:blip>
            <a:srcRect b="0" l="0" r="0" t="0"/>
            <a:stretch/>
          </p:blipFill>
          <p:spPr>
            <a:xfrm>
              <a:off x="10035059" y="6000501"/>
              <a:ext cx="1994067" cy="720080"/>
            </a:xfrm>
            <a:prstGeom prst="rect">
              <a:avLst/>
            </a:prstGeom>
            <a:noFill/>
            <a:ln>
              <a:noFill/>
            </a:ln>
          </p:spPr>
        </p:pic>
        <p:pic>
          <p:nvPicPr>
            <p:cNvPr id="345" name="Google Shape;345;p14"/>
            <p:cNvPicPr preferRelativeResize="0"/>
            <p:nvPr/>
          </p:nvPicPr>
          <p:blipFill rotWithShape="1">
            <a:blip r:embed="rId4">
              <a:alphaModFix/>
            </a:blip>
            <a:srcRect b="0" l="0" r="0" t="0"/>
            <a:stretch/>
          </p:blipFill>
          <p:spPr>
            <a:xfrm>
              <a:off x="124479" y="6330699"/>
              <a:ext cx="3163426" cy="385784"/>
            </a:xfrm>
            <a:prstGeom prst="rect">
              <a:avLst/>
            </a:prstGeom>
            <a:noFill/>
            <a:ln>
              <a:noFill/>
            </a:ln>
          </p:spPr>
        </p:pic>
        <p:pic>
          <p:nvPicPr>
            <p:cNvPr id="346" name="Google Shape;346;p14"/>
            <p:cNvPicPr preferRelativeResize="0"/>
            <p:nvPr/>
          </p:nvPicPr>
          <p:blipFill rotWithShape="1">
            <a:blip r:embed="rId5">
              <a:alphaModFix/>
            </a:blip>
            <a:srcRect b="0" l="0" r="0" t="0"/>
            <a:stretch/>
          </p:blipFill>
          <p:spPr>
            <a:xfrm>
              <a:off x="3498552" y="6330699"/>
              <a:ext cx="437208" cy="412902"/>
            </a:xfrm>
            <a:prstGeom prst="rect">
              <a:avLst/>
            </a:prstGeom>
            <a:noFill/>
            <a:ln>
              <a:noFill/>
            </a:ln>
          </p:spPr>
        </p:pic>
      </p:grpSp>
      <p:pic>
        <p:nvPicPr>
          <p:cNvPr descr="Immagine che contiene Carattere, logo, Elementi grafici, bianco&#10;&#10;Descrizione generata automaticamente" id="347" name="Google Shape;347;p14"/>
          <p:cNvPicPr preferRelativeResize="0"/>
          <p:nvPr/>
        </p:nvPicPr>
        <p:blipFill rotWithShape="1">
          <a:blip r:embed="rId6">
            <a:alphaModFix/>
          </a:blip>
          <a:srcRect b="41179" l="18599" r="18500" t="40501"/>
          <a:stretch/>
        </p:blipFill>
        <p:spPr>
          <a:xfrm>
            <a:off x="3437188" y="3816176"/>
            <a:ext cx="2597738" cy="756595"/>
          </a:xfrm>
          <a:prstGeom prst="rect">
            <a:avLst/>
          </a:prstGeom>
          <a:noFill/>
          <a:ln>
            <a:noFill/>
          </a:ln>
        </p:spPr>
      </p:pic>
      <p:pic>
        <p:nvPicPr>
          <p:cNvPr descr="Immagine che contiene testo, schermata, design&#10;&#10;Descrizione generata automaticamente" id="348" name="Google Shape;348;p14"/>
          <p:cNvPicPr preferRelativeResize="0"/>
          <p:nvPr/>
        </p:nvPicPr>
        <p:blipFill rotWithShape="1">
          <a:blip r:embed="rId7">
            <a:alphaModFix/>
          </a:blip>
          <a:srcRect b="71087" l="25266" r="18422" t="0"/>
          <a:stretch/>
        </p:blipFill>
        <p:spPr>
          <a:xfrm>
            <a:off x="4295245" y="3015672"/>
            <a:ext cx="1206844" cy="692341"/>
          </a:xfrm>
          <a:prstGeom prst="rect">
            <a:avLst/>
          </a:prstGeom>
          <a:noFill/>
          <a:ln>
            <a:noFill/>
          </a:ln>
        </p:spPr>
      </p:pic>
      <p:pic>
        <p:nvPicPr>
          <p:cNvPr descr="Immagine che contiene testo, Carattere, Elementi grafici, logo&#10;&#10;Descrizione generata automaticamente" id="349" name="Google Shape;349;p14"/>
          <p:cNvPicPr preferRelativeResize="0"/>
          <p:nvPr/>
        </p:nvPicPr>
        <p:blipFill rotWithShape="1">
          <a:blip r:embed="rId8">
            <a:alphaModFix/>
          </a:blip>
          <a:srcRect b="0" l="0" r="0" t="0"/>
          <a:stretch/>
        </p:blipFill>
        <p:spPr>
          <a:xfrm>
            <a:off x="4201562" y="1896469"/>
            <a:ext cx="1030795" cy="1034570"/>
          </a:xfrm>
          <a:prstGeom prst="rect">
            <a:avLst/>
          </a:prstGeom>
          <a:noFill/>
          <a:ln>
            <a:noFill/>
          </a:ln>
        </p:spPr>
      </p:pic>
      <p:pic>
        <p:nvPicPr>
          <p:cNvPr descr="Immagine che contiene testo, Carattere, logo, design&#10;&#10;Descrizione generata automaticamente" id="350" name="Google Shape;350;p14"/>
          <p:cNvPicPr preferRelativeResize="0"/>
          <p:nvPr/>
        </p:nvPicPr>
        <p:blipFill rotWithShape="1">
          <a:blip r:embed="rId9">
            <a:alphaModFix/>
          </a:blip>
          <a:srcRect b="0" l="0" r="0" t="0"/>
          <a:stretch/>
        </p:blipFill>
        <p:spPr>
          <a:xfrm>
            <a:off x="2331371" y="4619619"/>
            <a:ext cx="1074531" cy="825605"/>
          </a:xfrm>
          <a:prstGeom prst="rect">
            <a:avLst/>
          </a:prstGeom>
          <a:noFill/>
          <a:ln>
            <a:noFill/>
          </a:ln>
        </p:spPr>
      </p:pic>
      <p:pic>
        <p:nvPicPr>
          <p:cNvPr id="351" name="Google Shape;351;p14"/>
          <p:cNvPicPr preferRelativeResize="0"/>
          <p:nvPr/>
        </p:nvPicPr>
        <p:blipFill rotWithShape="1">
          <a:blip r:embed="rId10">
            <a:alphaModFix/>
          </a:blip>
          <a:srcRect b="0" l="0" r="0" t="0"/>
          <a:stretch/>
        </p:blipFill>
        <p:spPr>
          <a:xfrm>
            <a:off x="3498552" y="1118273"/>
            <a:ext cx="2658812" cy="7497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5"/>
          <p:cNvSpPr txBox="1"/>
          <p:nvPr>
            <p:ph type="title"/>
          </p:nvPr>
        </p:nvSpPr>
        <p:spPr>
          <a:xfrm>
            <a:off x="3719736" y="-171400"/>
            <a:ext cx="5072077" cy="1104106"/>
          </a:xfrm>
          <a:prstGeom prst="rect">
            <a:avLst/>
          </a:prstGeom>
          <a:noFill/>
          <a:ln>
            <a:noFill/>
          </a:ln>
        </p:spPr>
        <p:txBody>
          <a:bodyPr anchorCtr="0" anchor="ctr" bIns="45700" lIns="91425" spcFirstLastPara="1" rIns="91425" wrap="square" tIns="45700">
            <a:normAutofit/>
          </a:bodyPr>
          <a:lstStyle/>
          <a:p>
            <a:pPr indent="0" lvl="0" marL="484632" rtl="0" algn="l">
              <a:spcBef>
                <a:spcPts val="0"/>
              </a:spcBef>
              <a:spcAft>
                <a:spcPts val="0"/>
              </a:spcAft>
              <a:buClr>
                <a:srgbClr val="344D6C"/>
              </a:buClr>
              <a:buSzPts val="4000"/>
              <a:buFont typeface="Century Gothic"/>
              <a:buNone/>
            </a:pPr>
            <a:r>
              <a:rPr b="1" lang="en-US" sz="4000">
                <a:solidFill>
                  <a:srgbClr val="344D6C"/>
                </a:solidFill>
              </a:rPr>
              <a:t>Logistics</a:t>
            </a:r>
            <a:endParaRPr/>
          </a:p>
        </p:txBody>
      </p:sp>
      <p:sp>
        <p:nvSpPr>
          <p:cNvPr id="357" name="Google Shape;357;p15"/>
          <p:cNvSpPr txBox="1"/>
          <p:nvPr>
            <p:ph idx="1" type="body"/>
          </p:nvPr>
        </p:nvSpPr>
        <p:spPr>
          <a:xfrm>
            <a:off x="508484" y="1904814"/>
            <a:ext cx="11175032" cy="3564396"/>
          </a:xfrm>
          <a:prstGeom prst="rect">
            <a:avLst/>
          </a:prstGeom>
          <a:noFill/>
          <a:ln>
            <a:noFill/>
          </a:ln>
        </p:spPr>
        <p:txBody>
          <a:bodyPr anchorCtr="0" anchor="t" bIns="45700" lIns="91425" spcFirstLastPara="1" rIns="91425" wrap="square" tIns="45700">
            <a:normAutofit/>
          </a:bodyPr>
          <a:lstStyle/>
          <a:p>
            <a:pPr indent="-384047" lvl="0" marL="448056" rtl="0" algn="just">
              <a:spcBef>
                <a:spcPts val="0"/>
              </a:spcBef>
              <a:spcAft>
                <a:spcPts val="0"/>
              </a:spcAft>
              <a:buSzPts val="1600"/>
              <a:buChar char="⦿"/>
            </a:pPr>
            <a:r>
              <a:rPr lang="en-US" sz="2000"/>
              <a:t>19/04/2024 - 8.30 Participants’ registration and distribution of gadgets</a:t>
            </a:r>
            <a:endParaRPr/>
          </a:p>
          <a:p>
            <a:pPr indent="-384047" lvl="0" marL="448056" rtl="0" algn="just">
              <a:spcBef>
                <a:spcPts val="400"/>
              </a:spcBef>
              <a:spcAft>
                <a:spcPts val="0"/>
              </a:spcAft>
              <a:buSzPts val="1600"/>
              <a:buChar char="⦿"/>
            </a:pPr>
            <a:r>
              <a:rPr lang="en-US" sz="2000"/>
              <a:t>19/04/2024 – 11.00 </a:t>
            </a:r>
            <a:r>
              <a:rPr b="1" lang="en-US" sz="2000">
                <a:solidFill>
                  <a:srgbClr val="344D6C"/>
                </a:solidFill>
              </a:rPr>
              <a:t>Presentation of ManuThon rules and challenges</a:t>
            </a:r>
            <a:endParaRPr sz="2000"/>
          </a:p>
          <a:p>
            <a:pPr indent="-384047" lvl="0" marL="448056" rtl="0" algn="just">
              <a:spcBef>
                <a:spcPts val="400"/>
              </a:spcBef>
              <a:spcAft>
                <a:spcPts val="0"/>
              </a:spcAft>
              <a:buSzPts val="1600"/>
              <a:buChar char="⦿"/>
            </a:pPr>
            <a:r>
              <a:rPr lang="en-US" sz="2000"/>
              <a:t>Competition starts: 13:15 (19/04/2024)</a:t>
            </a:r>
            <a:endParaRPr/>
          </a:p>
          <a:p>
            <a:pPr indent="-384047" lvl="0" marL="448056" rtl="0" algn="just">
              <a:spcBef>
                <a:spcPts val="400"/>
              </a:spcBef>
              <a:spcAft>
                <a:spcPts val="0"/>
              </a:spcAft>
              <a:buSzPts val="1600"/>
              <a:buChar char="⦿"/>
            </a:pPr>
            <a:r>
              <a:rPr lang="en-US" sz="2000"/>
              <a:t>Competition ends: 13:15  (20/04/2024) (</a:t>
            </a:r>
            <a:r>
              <a:rPr b="1" lang="en-US" sz="2000">
                <a:solidFill>
                  <a:srgbClr val="344D6C"/>
                </a:solidFill>
              </a:rPr>
              <a:t>24 hours</a:t>
            </a:r>
            <a:r>
              <a:rPr lang="en-US" sz="2000"/>
              <a:t>).</a:t>
            </a:r>
            <a:endParaRPr/>
          </a:p>
          <a:p>
            <a:pPr indent="-384047" lvl="0" marL="448056" rtl="0" algn="just">
              <a:spcBef>
                <a:spcPts val="400"/>
              </a:spcBef>
              <a:spcAft>
                <a:spcPts val="0"/>
              </a:spcAft>
              <a:buSzPts val="1600"/>
              <a:buChar char="⦿"/>
            </a:pPr>
            <a:r>
              <a:rPr lang="en-US" sz="2000"/>
              <a:t>During the competition, food and beverage will be provided</a:t>
            </a:r>
            <a:endParaRPr b="0" i="0" sz="2000" u="none" cap="none" strike="noStrike">
              <a:solidFill>
                <a:schemeClr val="dk1"/>
              </a:solidFill>
              <a:latin typeface="Century Gothic"/>
              <a:ea typeface="Century Gothic"/>
              <a:cs typeface="Century Gothic"/>
              <a:sym typeface="Century Gothic"/>
            </a:endParaRPr>
          </a:p>
          <a:p>
            <a:pPr indent="-384047" lvl="0" marL="448056" rtl="0" algn="just">
              <a:spcBef>
                <a:spcPts val="400"/>
              </a:spcBef>
              <a:spcAft>
                <a:spcPts val="0"/>
              </a:spcAft>
              <a:buClr>
                <a:schemeClr val="accent1"/>
              </a:buClr>
              <a:buSzPts val="1600"/>
              <a:buFont typeface="Noto Sans Symbols"/>
              <a:buChar char="⦿"/>
            </a:pPr>
            <a:r>
              <a:rPr lang="en-US" sz="2000"/>
              <a:t>20/04/2024 -13:50 – 17:00 </a:t>
            </a:r>
            <a:r>
              <a:rPr b="1" lang="en-US" sz="2000">
                <a:solidFill>
                  <a:srgbClr val="344D6C"/>
                </a:solidFill>
              </a:rPr>
              <a:t>Projects presentation</a:t>
            </a:r>
            <a:endParaRPr/>
          </a:p>
          <a:p>
            <a:pPr indent="-384047" lvl="0" marL="448056" rtl="0" algn="just">
              <a:spcBef>
                <a:spcPts val="400"/>
              </a:spcBef>
              <a:spcAft>
                <a:spcPts val="0"/>
              </a:spcAft>
              <a:buClr>
                <a:schemeClr val="accent1"/>
              </a:buClr>
              <a:buSzPts val="1600"/>
              <a:buFont typeface="Noto Sans Symbols"/>
              <a:buChar char="⦿"/>
            </a:pPr>
            <a:r>
              <a:rPr lang="en-US" sz="2000"/>
              <a:t>20/04/2024 - 17:20 </a:t>
            </a:r>
            <a:r>
              <a:rPr b="1" lang="en-US" sz="2000">
                <a:solidFill>
                  <a:srgbClr val="344D6C"/>
                </a:solidFill>
              </a:rPr>
              <a:t>Projects evaluation</a:t>
            </a:r>
            <a:r>
              <a:rPr lang="en-US" sz="2000"/>
              <a:t> and </a:t>
            </a:r>
            <a:r>
              <a:rPr b="1" lang="en-US" sz="2000">
                <a:solidFill>
                  <a:srgbClr val="344D6C"/>
                </a:solidFill>
              </a:rPr>
              <a:t>award ceremony</a:t>
            </a:r>
            <a:endParaRPr sz="2000"/>
          </a:p>
          <a:p>
            <a:pPr indent="-282447" lvl="0" marL="448056" rtl="0" algn="just">
              <a:spcBef>
                <a:spcPts val="400"/>
              </a:spcBef>
              <a:spcAft>
                <a:spcPts val="0"/>
              </a:spcAft>
              <a:buSzPts val="1600"/>
              <a:buNone/>
            </a:pPr>
            <a:r>
              <a:t/>
            </a:r>
            <a:endParaRPr sz="2000"/>
          </a:p>
        </p:txBody>
      </p:sp>
      <p:grpSp>
        <p:nvGrpSpPr>
          <p:cNvPr id="358" name="Google Shape;358;p15"/>
          <p:cNvGrpSpPr/>
          <p:nvPr/>
        </p:nvGrpSpPr>
        <p:grpSpPr>
          <a:xfrm>
            <a:off x="124479" y="6000501"/>
            <a:ext cx="11904647" cy="743100"/>
            <a:chOff x="124479" y="6000501"/>
            <a:chExt cx="11904647" cy="743100"/>
          </a:xfrm>
        </p:grpSpPr>
        <p:pic>
          <p:nvPicPr>
            <p:cNvPr id="359" name="Google Shape;359;p15"/>
            <p:cNvPicPr preferRelativeResize="0"/>
            <p:nvPr/>
          </p:nvPicPr>
          <p:blipFill rotWithShape="1">
            <a:blip r:embed="rId3">
              <a:alphaModFix/>
            </a:blip>
            <a:srcRect b="0" l="0" r="0" t="0"/>
            <a:stretch/>
          </p:blipFill>
          <p:spPr>
            <a:xfrm>
              <a:off x="10035059" y="6000501"/>
              <a:ext cx="1994067" cy="720080"/>
            </a:xfrm>
            <a:prstGeom prst="rect">
              <a:avLst/>
            </a:prstGeom>
            <a:noFill/>
            <a:ln>
              <a:noFill/>
            </a:ln>
          </p:spPr>
        </p:pic>
        <p:pic>
          <p:nvPicPr>
            <p:cNvPr id="360" name="Google Shape;360;p15"/>
            <p:cNvPicPr preferRelativeResize="0"/>
            <p:nvPr/>
          </p:nvPicPr>
          <p:blipFill rotWithShape="1">
            <a:blip r:embed="rId4">
              <a:alphaModFix/>
            </a:blip>
            <a:srcRect b="0" l="0" r="0" t="0"/>
            <a:stretch/>
          </p:blipFill>
          <p:spPr>
            <a:xfrm>
              <a:off x="124479" y="6330699"/>
              <a:ext cx="3163426" cy="385784"/>
            </a:xfrm>
            <a:prstGeom prst="rect">
              <a:avLst/>
            </a:prstGeom>
            <a:noFill/>
            <a:ln>
              <a:noFill/>
            </a:ln>
          </p:spPr>
        </p:pic>
        <p:pic>
          <p:nvPicPr>
            <p:cNvPr id="361" name="Google Shape;361;p15"/>
            <p:cNvPicPr preferRelativeResize="0"/>
            <p:nvPr/>
          </p:nvPicPr>
          <p:blipFill rotWithShape="1">
            <a:blip r:embed="rId5">
              <a:alphaModFix/>
            </a:blip>
            <a:srcRect b="0" l="0" r="0" t="0"/>
            <a:stretch/>
          </p:blipFill>
          <p:spPr>
            <a:xfrm>
              <a:off x="3498552" y="6330699"/>
              <a:ext cx="437208" cy="412902"/>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6"/>
          <p:cNvSpPr txBox="1"/>
          <p:nvPr>
            <p:ph type="title"/>
          </p:nvPr>
        </p:nvSpPr>
        <p:spPr>
          <a:xfrm>
            <a:off x="1060574" y="371454"/>
            <a:ext cx="11136560" cy="2840336"/>
          </a:xfrm>
          <a:prstGeom prst="rect">
            <a:avLst/>
          </a:prstGeom>
          <a:noFill/>
          <a:ln>
            <a:noFill/>
          </a:ln>
        </p:spPr>
        <p:txBody>
          <a:bodyPr anchorCtr="0" anchor="ctr" bIns="45700" lIns="91425" spcFirstLastPara="1" rIns="91425" wrap="square" tIns="45700">
            <a:normAutofit fontScale="90000"/>
          </a:bodyPr>
          <a:lstStyle/>
          <a:p>
            <a:pPr indent="0" lvl="0" marL="484632" rtl="0" algn="l">
              <a:spcBef>
                <a:spcPts val="0"/>
              </a:spcBef>
              <a:spcAft>
                <a:spcPts val="0"/>
              </a:spcAft>
              <a:buClr>
                <a:srgbClr val="344D6C"/>
              </a:buClr>
              <a:buSzPct val="100000"/>
              <a:buFont typeface="Century Gothic"/>
              <a:buNone/>
            </a:pPr>
            <a:r>
              <a:rPr b="1" lang="en-US" sz="4000">
                <a:solidFill>
                  <a:srgbClr val="344D6C"/>
                </a:solidFill>
              </a:rPr>
              <a:t>If you want to know more…</a:t>
            </a:r>
            <a:br>
              <a:rPr b="1" lang="en-US" sz="4000">
                <a:solidFill>
                  <a:srgbClr val="344D6C"/>
                </a:solidFill>
              </a:rPr>
            </a:br>
            <a:r>
              <a:rPr b="1" lang="en-US" sz="4000">
                <a:solidFill>
                  <a:srgbClr val="344D6C"/>
                </a:solidFill>
              </a:rPr>
              <a:t>If you want to keep up to date…</a:t>
            </a:r>
            <a:br>
              <a:rPr b="1" lang="en-US" sz="4000">
                <a:solidFill>
                  <a:srgbClr val="344D6C"/>
                </a:solidFill>
              </a:rPr>
            </a:br>
            <a:r>
              <a:rPr b="1" lang="en-US" sz="4000">
                <a:solidFill>
                  <a:srgbClr val="344D6C"/>
                </a:solidFill>
              </a:rPr>
              <a:t>If you want to send your application…</a:t>
            </a:r>
            <a:br>
              <a:rPr b="1" lang="en-US" sz="4000">
                <a:solidFill>
                  <a:srgbClr val="344D6C"/>
                </a:solidFill>
              </a:rPr>
            </a:br>
            <a:br>
              <a:rPr b="1" lang="en-US" sz="4000">
                <a:solidFill>
                  <a:srgbClr val="344D6C"/>
                </a:solidFill>
              </a:rPr>
            </a:br>
            <a:endParaRPr/>
          </a:p>
        </p:txBody>
      </p:sp>
      <p:sp>
        <p:nvSpPr>
          <p:cNvPr id="367" name="Google Shape;367;p16"/>
          <p:cNvSpPr txBox="1"/>
          <p:nvPr/>
        </p:nvSpPr>
        <p:spPr>
          <a:xfrm>
            <a:off x="4223792" y="4941168"/>
            <a:ext cx="8303036" cy="2512888"/>
          </a:xfrm>
          <a:prstGeom prst="rect">
            <a:avLst/>
          </a:prstGeom>
          <a:noFill/>
          <a:ln>
            <a:noFill/>
          </a:ln>
        </p:spPr>
        <p:txBody>
          <a:bodyPr anchorCtr="0" anchor="ctr" bIns="45700" lIns="91425" spcFirstLastPara="1" rIns="91425" wrap="square" tIns="45700">
            <a:normAutofit fontScale="75000" lnSpcReduction="20000"/>
          </a:bodyPr>
          <a:lstStyle/>
          <a:p>
            <a:pPr indent="0" lvl="0" marL="484632" marR="0" rtl="0" algn="l">
              <a:spcBef>
                <a:spcPts val="0"/>
              </a:spcBef>
              <a:spcAft>
                <a:spcPts val="0"/>
              </a:spcAft>
              <a:buClr>
                <a:srgbClr val="344D6C"/>
              </a:buClr>
              <a:buSzPct val="100000"/>
              <a:buFont typeface="Century Gothic"/>
              <a:buNone/>
            </a:pPr>
            <a:r>
              <a:rPr b="1" lang="en-US" sz="4000">
                <a:solidFill>
                  <a:srgbClr val="344D6C"/>
                </a:solidFill>
                <a:latin typeface="Century Gothic"/>
                <a:ea typeface="Century Gothic"/>
                <a:cs typeface="Century Gothic"/>
                <a:sym typeface="Century Gothic"/>
              </a:rPr>
              <a:t>Visit the website:</a:t>
            </a:r>
            <a:endParaRPr/>
          </a:p>
          <a:p>
            <a:pPr indent="0" lvl="0" marL="484632" marR="0" rtl="0" algn="l">
              <a:spcBef>
                <a:spcPts val="0"/>
              </a:spcBef>
              <a:spcAft>
                <a:spcPts val="0"/>
              </a:spcAft>
              <a:buClr>
                <a:srgbClr val="344D6C"/>
              </a:buClr>
              <a:buSzPct val="100000"/>
              <a:buFont typeface="Century Gothic"/>
              <a:buNone/>
            </a:pPr>
            <a:r>
              <a:rPr b="1" lang="en-US" sz="4000" u="sng">
                <a:solidFill>
                  <a:srgbClr val="344D6C"/>
                </a:solidFill>
                <a:latin typeface="Century Gothic"/>
                <a:ea typeface="Century Gothic"/>
                <a:cs typeface="Century Gothic"/>
                <a:sym typeface="Century Gothic"/>
                <a:hlinkClick r:id="rId3">
                  <a:extLst>
                    <a:ext uri="{A12FA001-AC4F-418D-AE19-62706E023703}">
                      <ahyp:hlinkClr val="tx"/>
                    </a:ext>
                  </a:extLst>
                </a:hlinkClick>
              </a:rPr>
              <a:t>www.manuthon.it</a:t>
            </a:r>
            <a:r>
              <a:rPr b="1" lang="en-US" sz="4000">
                <a:solidFill>
                  <a:srgbClr val="344D6C"/>
                </a:solidFill>
                <a:latin typeface="Century Gothic"/>
                <a:ea typeface="Century Gothic"/>
                <a:cs typeface="Century Gothic"/>
                <a:sym typeface="Century Gothic"/>
              </a:rPr>
              <a:t> </a:t>
            </a:r>
            <a:endParaRPr/>
          </a:p>
          <a:p>
            <a:pPr indent="0" lvl="0" marL="484632" marR="0" rtl="0" algn="l">
              <a:spcBef>
                <a:spcPts val="0"/>
              </a:spcBef>
              <a:spcAft>
                <a:spcPts val="0"/>
              </a:spcAft>
              <a:buClr>
                <a:srgbClr val="344D6C"/>
              </a:buClr>
              <a:buSzPct val="100000"/>
              <a:buFont typeface="Century Gothic"/>
              <a:buNone/>
            </a:pPr>
            <a:r>
              <a:rPr b="1" lang="en-US" sz="4000">
                <a:solidFill>
                  <a:srgbClr val="344D6C"/>
                </a:solidFill>
                <a:latin typeface="Century Gothic"/>
                <a:ea typeface="Century Gothic"/>
                <a:cs typeface="Century Gothic"/>
                <a:sym typeface="Century Gothic"/>
              </a:rPr>
              <a:t>Facebook profile:</a:t>
            </a:r>
            <a:endParaRPr/>
          </a:p>
          <a:p>
            <a:pPr indent="0" lvl="0" marL="484632" marR="0" rtl="0" algn="l">
              <a:spcBef>
                <a:spcPts val="0"/>
              </a:spcBef>
              <a:spcAft>
                <a:spcPts val="0"/>
              </a:spcAft>
              <a:buClr>
                <a:srgbClr val="344D6C"/>
              </a:buClr>
              <a:buSzPct val="100000"/>
              <a:buFont typeface="Century Gothic"/>
              <a:buNone/>
            </a:pPr>
            <a:r>
              <a:rPr b="1" lang="en-US" sz="4000">
                <a:solidFill>
                  <a:srgbClr val="344D6C"/>
                </a:solidFill>
                <a:latin typeface="Century Gothic"/>
                <a:ea typeface="Century Gothic"/>
                <a:cs typeface="Century Gothic"/>
                <a:sym typeface="Century Gothic"/>
              </a:rPr>
              <a:t>ManuThon – Manufacturing Hackathon</a:t>
            </a:r>
            <a:br>
              <a:rPr b="1" lang="en-US" sz="4000">
                <a:solidFill>
                  <a:srgbClr val="344D6C"/>
                </a:solidFill>
                <a:latin typeface="Century Gothic"/>
                <a:ea typeface="Century Gothic"/>
                <a:cs typeface="Century Gothic"/>
                <a:sym typeface="Century Gothic"/>
              </a:rPr>
            </a:br>
            <a:br>
              <a:rPr b="1" lang="en-US" sz="4000">
                <a:solidFill>
                  <a:srgbClr val="344D6C"/>
                </a:solidFill>
                <a:latin typeface="Century Gothic"/>
                <a:ea typeface="Century Gothic"/>
                <a:cs typeface="Century Gothic"/>
                <a:sym typeface="Century Gothic"/>
              </a:rPr>
            </a:br>
            <a:endParaRPr sz="4200">
              <a:solidFill>
                <a:schemeClr val="dk2"/>
              </a:solidFill>
              <a:latin typeface="Century Gothic"/>
              <a:ea typeface="Century Gothic"/>
              <a:cs typeface="Century Gothic"/>
              <a:sym typeface="Century Gothic"/>
            </a:endParaRPr>
          </a:p>
        </p:txBody>
      </p:sp>
      <p:pic>
        <p:nvPicPr>
          <p:cNvPr id="368" name="Google Shape;368;p16"/>
          <p:cNvPicPr preferRelativeResize="0"/>
          <p:nvPr/>
        </p:nvPicPr>
        <p:blipFill rotWithShape="1">
          <a:blip r:embed="rId4">
            <a:alphaModFix/>
          </a:blip>
          <a:srcRect b="0" l="0" r="0" t="0"/>
          <a:stretch/>
        </p:blipFill>
        <p:spPr>
          <a:xfrm>
            <a:off x="186703" y="2431278"/>
            <a:ext cx="5443812" cy="29592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
          <p:cNvSpPr txBox="1"/>
          <p:nvPr>
            <p:ph type="title"/>
          </p:nvPr>
        </p:nvSpPr>
        <p:spPr>
          <a:xfrm>
            <a:off x="983432" y="-270273"/>
            <a:ext cx="10972800" cy="1103312"/>
          </a:xfrm>
          <a:prstGeom prst="rect">
            <a:avLst/>
          </a:prstGeom>
          <a:noFill/>
          <a:ln>
            <a:noFill/>
          </a:ln>
        </p:spPr>
        <p:txBody>
          <a:bodyPr anchorCtr="0" anchor="ctr" bIns="45700" lIns="91425" spcFirstLastPara="1" rIns="91425" wrap="square" tIns="45700">
            <a:normAutofit/>
          </a:bodyPr>
          <a:lstStyle/>
          <a:p>
            <a:pPr indent="0" lvl="0" marL="484632" rtl="0" algn="l">
              <a:spcBef>
                <a:spcPts val="0"/>
              </a:spcBef>
              <a:spcAft>
                <a:spcPts val="0"/>
              </a:spcAft>
              <a:buClr>
                <a:srgbClr val="344D6C"/>
              </a:buClr>
              <a:buSzPts val="4200"/>
              <a:buFont typeface="Century Gothic"/>
              <a:buNone/>
            </a:pPr>
            <a:r>
              <a:rPr b="1" lang="en-US">
                <a:solidFill>
                  <a:srgbClr val="344D6C"/>
                </a:solidFill>
              </a:rPr>
              <a:t>ManuThon: Manufacturing Hackathon</a:t>
            </a:r>
            <a:endParaRPr/>
          </a:p>
        </p:txBody>
      </p:sp>
      <p:sp>
        <p:nvSpPr>
          <p:cNvPr id="112" name="Google Shape;112;p2"/>
          <p:cNvSpPr/>
          <p:nvPr/>
        </p:nvSpPr>
        <p:spPr>
          <a:xfrm>
            <a:off x="711728" y="1665078"/>
            <a:ext cx="10768544" cy="4590701"/>
          </a:xfrm>
          <a:custGeom>
            <a:rect b="b" l="l" r="r" t="t"/>
            <a:pathLst>
              <a:path extrusionOk="0" h="5025002" w="11658600">
                <a:moveTo>
                  <a:pt x="0" y="39763"/>
                </a:moveTo>
                <a:cubicBezTo>
                  <a:pt x="176579" y="5326"/>
                  <a:pt x="353158" y="-29110"/>
                  <a:pt x="571500" y="39763"/>
                </a:cubicBezTo>
                <a:cubicBezTo>
                  <a:pt x="789842" y="108636"/>
                  <a:pt x="1091712" y="285948"/>
                  <a:pt x="1310054" y="453002"/>
                </a:cubicBezTo>
                <a:cubicBezTo>
                  <a:pt x="1528396" y="620056"/>
                  <a:pt x="1711569" y="850121"/>
                  <a:pt x="1881554" y="1042086"/>
                </a:cubicBezTo>
                <a:cubicBezTo>
                  <a:pt x="2051539" y="1234051"/>
                  <a:pt x="2171701" y="1446533"/>
                  <a:pt x="2329962" y="1604794"/>
                </a:cubicBezTo>
                <a:cubicBezTo>
                  <a:pt x="2488223" y="1763055"/>
                  <a:pt x="2621573" y="1890544"/>
                  <a:pt x="2831123" y="1991655"/>
                </a:cubicBezTo>
                <a:cubicBezTo>
                  <a:pt x="3040673" y="2092767"/>
                  <a:pt x="3292720" y="2167501"/>
                  <a:pt x="3587262" y="2211463"/>
                </a:cubicBezTo>
                <a:cubicBezTo>
                  <a:pt x="3881804" y="2255425"/>
                  <a:pt x="4217377" y="2243702"/>
                  <a:pt x="4598377" y="2255425"/>
                </a:cubicBezTo>
                <a:cubicBezTo>
                  <a:pt x="4979377" y="2267148"/>
                  <a:pt x="5484935" y="2251029"/>
                  <a:pt x="5873262" y="2281802"/>
                </a:cubicBezTo>
                <a:cubicBezTo>
                  <a:pt x="6261589" y="2312575"/>
                  <a:pt x="6509239" y="2306713"/>
                  <a:pt x="6928339" y="2440063"/>
                </a:cubicBezTo>
                <a:cubicBezTo>
                  <a:pt x="7347439" y="2573413"/>
                  <a:pt x="7954108" y="2806410"/>
                  <a:pt x="8387862" y="3081902"/>
                </a:cubicBezTo>
                <a:cubicBezTo>
                  <a:pt x="8821616" y="3357394"/>
                  <a:pt x="9261231" y="3857090"/>
                  <a:pt x="9530862" y="4093017"/>
                </a:cubicBezTo>
                <a:cubicBezTo>
                  <a:pt x="9800493" y="4328944"/>
                  <a:pt x="9809285" y="4367044"/>
                  <a:pt x="10005646" y="4497463"/>
                </a:cubicBezTo>
                <a:cubicBezTo>
                  <a:pt x="10202007" y="4627882"/>
                  <a:pt x="10433539" y="4787609"/>
                  <a:pt x="10709031" y="4875532"/>
                </a:cubicBezTo>
                <a:cubicBezTo>
                  <a:pt x="10984523" y="4963455"/>
                  <a:pt x="11321561" y="4994228"/>
                  <a:pt x="11658600" y="5025002"/>
                </a:cubicBezTo>
              </a:path>
            </a:pathLst>
          </a:cu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Risultati immagini per team working icon" id="113" name="Google Shape;113;p2"/>
          <p:cNvPicPr preferRelativeResize="0"/>
          <p:nvPr/>
        </p:nvPicPr>
        <p:blipFill rotWithShape="1">
          <a:blip r:embed="rId3">
            <a:alphaModFix/>
          </a:blip>
          <a:srcRect b="0" l="0" r="0" t="0"/>
          <a:stretch/>
        </p:blipFill>
        <p:spPr>
          <a:xfrm>
            <a:off x="6134624" y="2237911"/>
            <a:ext cx="842859" cy="842859"/>
          </a:xfrm>
          <a:prstGeom prst="rect">
            <a:avLst/>
          </a:prstGeom>
          <a:noFill/>
          <a:ln>
            <a:noFill/>
          </a:ln>
        </p:spPr>
      </p:pic>
      <p:pic>
        <p:nvPicPr>
          <p:cNvPr descr="Risultati immagini per ideas icon" id="114" name="Google Shape;114;p2"/>
          <p:cNvPicPr preferRelativeResize="0"/>
          <p:nvPr/>
        </p:nvPicPr>
        <p:blipFill rotWithShape="1">
          <a:blip r:embed="rId4">
            <a:alphaModFix/>
          </a:blip>
          <a:srcRect b="0" l="0" r="0" t="0"/>
          <a:stretch/>
        </p:blipFill>
        <p:spPr>
          <a:xfrm flipH="1">
            <a:off x="6416666" y="1857849"/>
            <a:ext cx="324627" cy="324627"/>
          </a:xfrm>
          <a:prstGeom prst="rect">
            <a:avLst/>
          </a:prstGeom>
          <a:noFill/>
          <a:ln>
            <a:noFill/>
          </a:ln>
        </p:spPr>
      </p:pic>
      <p:pic>
        <p:nvPicPr>
          <p:cNvPr descr="Immagine correlata" id="115" name="Google Shape;115;p2"/>
          <p:cNvPicPr preferRelativeResize="0"/>
          <p:nvPr/>
        </p:nvPicPr>
        <p:blipFill rotWithShape="1">
          <a:blip r:embed="rId5">
            <a:alphaModFix/>
          </a:blip>
          <a:srcRect b="0" l="0" r="0" t="0"/>
          <a:stretch/>
        </p:blipFill>
        <p:spPr>
          <a:xfrm flipH="1">
            <a:off x="5850642" y="1848977"/>
            <a:ext cx="393877" cy="393877"/>
          </a:xfrm>
          <a:prstGeom prst="rect">
            <a:avLst/>
          </a:prstGeom>
          <a:noFill/>
          <a:ln>
            <a:noFill/>
          </a:ln>
        </p:spPr>
      </p:pic>
      <p:sp>
        <p:nvSpPr>
          <p:cNvPr id="116" name="Google Shape;116;p2"/>
          <p:cNvSpPr txBox="1"/>
          <p:nvPr/>
        </p:nvSpPr>
        <p:spPr>
          <a:xfrm>
            <a:off x="3979370" y="2217375"/>
            <a:ext cx="236955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ideas development</a:t>
            </a:r>
            <a:endParaRPr/>
          </a:p>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team-working</a:t>
            </a:r>
            <a:endParaRPr/>
          </a:p>
        </p:txBody>
      </p:sp>
      <p:pic>
        <p:nvPicPr>
          <p:cNvPr descr="Immagine che contiene interni, persona, portatile, tavolo&#10;&#10;Descrizione generata automaticamente" id="117" name="Google Shape;117;p2"/>
          <p:cNvPicPr preferRelativeResize="0"/>
          <p:nvPr/>
        </p:nvPicPr>
        <p:blipFill rotWithShape="1">
          <a:blip r:embed="rId6">
            <a:alphaModFix/>
          </a:blip>
          <a:srcRect b="0" l="0" r="0" t="0"/>
          <a:stretch/>
        </p:blipFill>
        <p:spPr>
          <a:xfrm>
            <a:off x="4573094" y="2798770"/>
            <a:ext cx="1800000" cy="1800000"/>
          </a:xfrm>
          <a:prstGeom prst="rect">
            <a:avLst/>
          </a:prstGeom>
          <a:noFill/>
          <a:ln>
            <a:noFill/>
          </a:ln>
        </p:spPr>
      </p:pic>
      <p:pic>
        <p:nvPicPr>
          <p:cNvPr descr="Immagine che contiene interni, uomo, persona, finestra&#10;&#10;Descrizione generata automaticamente" id="118" name="Google Shape;118;p2"/>
          <p:cNvPicPr preferRelativeResize="0"/>
          <p:nvPr/>
        </p:nvPicPr>
        <p:blipFill rotWithShape="1">
          <a:blip r:embed="rId7">
            <a:alphaModFix/>
          </a:blip>
          <a:srcRect b="0" l="0" r="0" t="0"/>
          <a:stretch/>
        </p:blipFill>
        <p:spPr>
          <a:xfrm>
            <a:off x="7005935" y="3376324"/>
            <a:ext cx="1728000" cy="1728000"/>
          </a:xfrm>
          <a:prstGeom prst="rect">
            <a:avLst/>
          </a:prstGeom>
          <a:noFill/>
          <a:ln>
            <a:noFill/>
          </a:ln>
        </p:spPr>
      </p:pic>
      <p:sp>
        <p:nvSpPr>
          <p:cNvPr id="119" name="Google Shape;119;p2"/>
          <p:cNvSpPr txBox="1"/>
          <p:nvPr/>
        </p:nvSpPr>
        <p:spPr>
          <a:xfrm>
            <a:off x="6315967" y="4986403"/>
            <a:ext cx="318725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ideas presentation</a:t>
            </a:r>
            <a:endParaRPr/>
          </a:p>
        </p:txBody>
      </p:sp>
      <p:pic>
        <p:nvPicPr>
          <p:cNvPr descr="https://cdn3.iconfinder.com/data/icons/people-doing-things-1/90/Presentaton_Idea_-_outline-512.png" id="120" name="Google Shape;120;p2"/>
          <p:cNvPicPr preferRelativeResize="0"/>
          <p:nvPr/>
        </p:nvPicPr>
        <p:blipFill rotWithShape="1">
          <a:blip r:embed="rId8">
            <a:alphaModFix/>
          </a:blip>
          <a:srcRect b="0" l="0" r="0" t="0"/>
          <a:stretch/>
        </p:blipFill>
        <p:spPr>
          <a:xfrm>
            <a:off x="8174300" y="3448034"/>
            <a:ext cx="715190" cy="667308"/>
          </a:xfrm>
          <a:prstGeom prst="rect">
            <a:avLst/>
          </a:prstGeom>
          <a:noFill/>
          <a:ln>
            <a:noFill/>
          </a:ln>
        </p:spPr>
      </p:pic>
      <p:sp>
        <p:nvSpPr>
          <p:cNvPr id="121" name="Google Shape;121;p2"/>
          <p:cNvSpPr/>
          <p:nvPr/>
        </p:nvSpPr>
        <p:spPr>
          <a:xfrm>
            <a:off x="-2185482" y="2384256"/>
            <a:ext cx="6096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participants</a:t>
            </a:r>
            <a:endParaRPr/>
          </a:p>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registration</a:t>
            </a:r>
            <a:endParaRPr b="0" i="0" sz="1800" u="none" cap="none" strike="noStrike">
              <a:solidFill>
                <a:schemeClr val="dk1"/>
              </a:solidFill>
              <a:latin typeface="Century Gothic"/>
              <a:ea typeface="Century Gothic"/>
              <a:cs typeface="Century Gothic"/>
              <a:sym typeface="Century Gothic"/>
            </a:endParaRPr>
          </a:p>
        </p:txBody>
      </p:sp>
      <p:sp>
        <p:nvSpPr>
          <p:cNvPr id="122" name="Google Shape;122;p2"/>
          <p:cNvSpPr txBox="1"/>
          <p:nvPr/>
        </p:nvSpPr>
        <p:spPr>
          <a:xfrm>
            <a:off x="10103812" y="4681188"/>
            <a:ext cx="218200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33 hours – no-stop</a:t>
            </a:r>
            <a:endParaRPr/>
          </a:p>
        </p:txBody>
      </p:sp>
      <p:pic>
        <p:nvPicPr>
          <p:cNvPr descr="coffee, cup icon" id="123" name="Google Shape;123;p2"/>
          <p:cNvPicPr preferRelativeResize="0"/>
          <p:nvPr/>
        </p:nvPicPr>
        <p:blipFill rotWithShape="1">
          <a:blip r:embed="rId9">
            <a:alphaModFix/>
          </a:blip>
          <a:srcRect b="0" l="0" r="0" t="0"/>
          <a:stretch/>
        </p:blipFill>
        <p:spPr>
          <a:xfrm>
            <a:off x="4206723" y="4624358"/>
            <a:ext cx="414266" cy="414266"/>
          </a:xfrm>
          <a:prstGeom prst="rect">
            <a:avLst/>
          </a:prstGeom>
          <a:noFill/>
          <a:ln>
            <a:noFill/>
          </a:ln>
        </p:spPr>
      </p:pic>
      <p:pic>
        <p:nvPicPr>
          <p:cNvPr descr="coffee, cup icon" id="124" name="Google Shape;124;p2"/>
          <p:cNvPicPr preferRelativeResize="0"/>
          <p:nvPr/>
        </p:nvPicPr>
        <p:blipFill rotWithShape="1">
          <a:blip r:embed="rId10">
            <a:alphaModFix/>
          </a:blip>
          <a:srcRect b="0" l="0" r="0" t="0"/>
          <a:stretch/>
        </p:blipFill>
        <p:spPr>
          <a:xfrm>
            <a:off x="4685373" y="4633105"/>
            <a:ext cx="435448" cy="435448"/>
          </a:xfrm>
          <a:prstGeom prst="rect">
            <a:avLst/>
          </a:prstGeom>
          <a:noFill/>
          <a:ln>
            <a:noFill/>
          </a:ln>
        </p:spPr>
      </p:pic>
      <p:pic>
        <p:nvPicPr>
          <p:cNvPr descr="coffee, cup icon" id="125" name="Google Shape;125;p2"/>
          <p:cNvPicPr preferRelativeResize="0"/>
          <p:nvPr/>
        </p:nvPicPr>
        <p:blipFill rotWithShape="1">
          <a:blip r:embed="rId9">
            <a:alphaModFix/>
          </a:blip>
          <a:srcRect b="0" l="0" r="0" t="0"/>
          <a:stretch/>
        </p:blipFill>
        <p:spPr>
          <a:xfrm>
            <a:off x="4435507" y="4254671"/>
            <a:ext cx="414266" cy="414266"/>
          </a:xfrm>
          <a:prstGeom prst="rect">
            <a:avLst/>
          </a:prstGeom>
          <a:noFill/>
          <a:ln>
            <a:noFill/>
          </a:ln>
        </p:spPr>
      </p:pic>
      <p:pic>
        <p:nvPicPr>
          <p:cNvPr descr="businessman, sleep, sleeping icon" id="126" name="Google Shape;126;p2"/>
          <p:cNvPicPr preferRelativeResize="0"/>
          <p:nvPr/>
        </p:nvPicPr>
        <p:blipFill rotWithShape="1">
          <a:blip r:embed="rId11">
            <a:alphaModFix/>
          </a:blip>
          <a:srcRect b="0" l="0" r="0" t="0"/>
          <a:stretch/>
        </p:blipFill>
        <p:spPr>
          <a:xfrm>
            <a:off x="5214538" y="4446807"/>
            <a:ext cx="1029981" cy="981701"/>
          </a:xfrm>
          <a:prstGeom prst="rect">
            <a:avLst/>
          </a:prstGeom>
          <a:noFill/>
          <a:ln>
            <a:noFill/>
          </a:ln>
        </p:spPr>
      </p:pic>
      <p:pic>
        <p:nvPicPr>
          <p:cNvPr descr="champion, competition, pedestal, stand, top, winner, winning icon" id="127" name="Google Shape;127;p2"/>
          <p:cNvPicPr preferRelativeResize="0"/>
          <p:nvPr/>
        </p:nvPicPr>
        <p:blipFill rotWithShape="1">
          <a:blip r:embed="rId12">
            <a:alphaModFix/>
          </a:blip>
          <a:srcRect b="0" l="0" r="0" t="0"/>
          <a:stretch/>
        </p:blipFill>
        <p:spPr>
          <a:xfrm>
            <a:off x="9366776" y="3754426"/>
            <a:ext cx="1121414" cy="1121414"/>
          </a:xfrm>
          <a:prstGeom prst="rect">
            <a:avLst/>
          </a:prstGeom>
          <a:noFill/>
          <a:ln>
            <a:noFill/>
          </a:ln>
        </p:spPr>
      </p:pic>
      <p:pic>
        <p:nvPicPr>
          <p:cNvPr descr="Immagine che contiene persona, terra, esterni, uomo&#10;&#10;Descrizione generata automaticamente" id="128" name="Google Shape;128;p2"/>
          <p:cNvPicPr preferRelativeResize="0"/>
          <p:nvPr/>
        </p:nvPicPr>
        <p:blipFill rotWithShape="1">
          <a:blip r:embed="rId13">
            <a:alphaModFix/>
          </a:blip>
          <a:srcRect b="0" l="0" r="0" t="0"/>
          <a:stretch/>
        </p:blipFill>
        <p:spPr>
          <a:xfrm>
            <a:off x="9216283" y="4869160"/>
            <a:ext cx="1652134" cy="1652134"/>
          </a:xfrm>
          <a:prstGeom prst="rect">
            <a:avLst/>
          </a:prstGeom>
          <a:noFill/>
          <a:ln>
            <a:noFill/>
          </a:ln>
        </p:spPr>
      </p:pic>
      <p:sp>
        <p:nvSpPr>
          <p:cNvPr id="129" name="Google Shape;129;p2"/>
          <p:cNvSpPr txBox="1"/>
          <p:nvPr/>
        </p:nvSpPr>
        <p:spPr>
          <a:xfrm>
            <a:off x="8620925" y="6467035"/>
            <a:ext cx="218040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award ceremony </a:t>
            </a:r>
            <a:endParaRPr/>
          </a:p>
        </p:txBody>
      </p:sp>
      <p:pic>
        <p:nvPicPr>
          <p:cNvPr descr="automation, manufacturing, production icon" id="130" name="Google Shape;130;p2"/>
          <p:cNvPicPr preferRelativeResize="0"/>
          <p:nvPr/>
        </p:nvPicPr>
        <p:blipFill rotWithShape="1">
          <a:blip r:embed="rId14">
            <a:alphaModFix/>
          </a:blip>
          <a:srcRect b="0" l="0" r="0" t="0"/>
          <a:stretch/>
        </p:blipFill>
        <p:spPr>
          <a:xfrm>
            <a:off x="2883174" y="1520232"/>
            <a:ext cx="981821" cy="981821"/>
          </a:xfrm>
          <a:prstGeom prst="rect">
            <a:avLst/>
          </a:prstGeom>
          <a:noFill/>
          <a:ln>
            <a:noFill/>
          </a:ln>
        </p:spPr>
      </p:pic>
      <p:grpSp>
        <p:nvGrpSpPr>
          <p:cNvPr id="131" name="Google Shape;131;p2"/>
          <p:cNvGrpSpPr/>
          <p:nvPr/>
        </p:nvGrpSpPr>
        <p:grpSpPr>
          <a:xfrm>
            <a:off x="1250495" y="3203975"/>
            <a:ext cx="1100902" cy="1100902"/>
            <a:chOff x="1765143" y="3508345"/>
            <a:chExt cx="1100902" cy="1100902"/>
          </a:xfrm>
        </p:grpSpPr>
        <p:pic>
          <p:nvPicPr>
            <p:cNvPr descr="interview, meeting, teamwork icon" id="132" name="Google Shape;132;p2"/>
            <p:cNvPicPr preferRelativeResize="0"/>
            <p:nvPr/>
          </p:nvPicPr>
          <p:blipFill rotWithShape="1">
            <a:blip r:embed="rId15">
              <a:alphaModFix/>
            </a:blip>
            <a:srcRect b="0" l="0" r="0" t="0"/>
            <a:stretch/>
          </p:blipFill>
          <p:spPr>
            <a:xfrm>
              <a:off x="1765143" y="3508345"/>
              <a:ext cx="1100902" cy="1100902"/>
            </a:xfrm>
            <a:prstGeom prst="rect">
              <a:avLst/>
            </a:prstGeom>
            <a:noFill/>
            <a:ln>
              <a:noFill/>
            </a:ln>
          </p:spPr>
        </p:pic>
        <p:pic>
          <p:nvPicPr>
            <p:cNvPr descr="mark, question icon" id="133" name="Google Shape;133;p2"/>
            <p:cNvPicPr preferRelativeResize="0"/>
            <p:nvPr/>
          </p:nvPicPr>
          <p:blipFill rotWithShape="1">
            <a:blip r:embed="rId16">
              <a:alphaModFix/>
            </a:blip>
            <a:srcRect b="0" l="0" r="0" t="0"/>
            <a:stretch/>
          </p:blipFill>
          <p:spPr>
            <a:xfrm>
              <a:off x="2249396" y="3610585"/>
              <a:ext cx="318212" cy="318212"/>
            </a:xfrm>
            <a:prstGeom prst="rect">
              <a:avLst/>
            </a:prstGeom>
            <a:noFill/>
            <a:ln>
              <a:noFill/>
            </a:ln>
          </p:spPr>
        </p:pic>
        <p:pic>
          <p:nvPicPr>
            <p:cNvPr descr="Risultati immagini per ideas icon" id="134" name="Google Shape;134;p2"/>
            <p:cNvPicPr preferRelativeResize="0"/>
            <p:nvPr/>
          </p:nvPicPr>
          <p:blipFill rotWithShape="1">
            <a:blip r:embed="rId4">
              <a:alphaModFix/>
            </a:blip>
            <a:srcRect b="0" l="0" r="0" t="0"/>
            <a:stretch/>
          </p:blipFill>
          <p:spPr>
            <a:xfrm flipH="1">
              <a:off x="1912930" y="3581653"/>
              <a:ext cx="242829" cy="242829"/>
            </a:xfrm>
            <a:prstGeom prst="rect">
              <a:avLst/>
            </a:prstGeom>
            <a:noFill/>
            <a:ln>
              <a:noFill/>
            </a:ln>
          </p:spPr>
        </p:pic>
      </p:grpSp>
      <p:sp>
        <p:nvSpPr>
          <p:cNvPr id="135" name="Google Shape;135;p2"/>
          <p:cNvSpPr txBox="1"/>
          <p:nvPr/>
        </p:nvSpPr>
        <p:spPr>
          <a:xfrm>
            <a:off x="2203421" y="3832440"/>
            <a:ext cx="160492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challenges</a:t>
            </a:r>
            <a:endParaRPr/>
          </a:p>
          <a:p>
            <a:pPr indent="0" lvl="0" marL="0" marR="0" rtl="0" algn="ctr">
              <a:spcBef>
                <a:spcPts val="0"/>
              </a:spcBef>
              <a:spcAft>
                <a:spcPts val="0"/>
              </a:spcAft>
              <a:buNone/>
            </a:pPr>
            <a:r>
              <a:rPr b="1" i="0" lang="en-US" sz="1800" u="none" cap="none" strike="noStrike">
                <a:solidFill>
                  <a:schemeClr val="dk1"/>
                </a:solidFill>
                <a:latin typeface="Century Gothic"/>
                <a:ea typeface="Century Gothic"/>
                <a:cs typeface="Century Gothic"/>
                <a:sym typeface="Century Gothic"/>
              </a:rPr>
              <a:t>presentation</a:t>
            </a:r>
            <a:endParaRPr/>
          </a:p>
        </p:txBody>
      </p:sp>
      <p:pic>
        <p:nvPicPr>
          <p:cNvPr id="136" name="Google Shape;136;p2"/>
          <p:cNvPicPr preferRelativeResize="0"/>
          <p:nvPr/>
        </p:nvPicPr>
        <p:blipFill rotWithShape="1">
          <a:blip r:embed="rId17">
            <a:alphaModFix/>
          </a:blip>
          <a:srcRect b="0" l="0" r="0" t="0"/>
          <a:stretch/>
        </p:blipFill>
        <p:spPr>
          <a:xfrm rot="6384759">
            <a:off x="2163757" y="2363784"/>
            <a:ext cx="1640962" cy="1640962"/>
          </a:xfrm>
          <a:prstGeom prst="rect">
            <a:avLst/>
          </a:prstGeom>
          <a:noFill/>
          <a:ln>
            <a:noFill/>
          </a:ln>
        </p:spPr>
      </p:pic>
      <p:pic>
        <p:nvPicPr>
          <p:cNvPr descr="Immagine che contiene persona, uomo, esterni, edificio&#10;&#10;Descrizione generata automaticamente" id="137" name="Google Shape;137;p2"/>
          <p:cNvPicPr preferRelativeResize="0"/>
          <p:nvPr/>
        </p:nvPicPr>
        <p:blipFill rotWithShape="1">
          <a:blip r:embed="rId18">
            <a:alphaModFix/>
          </a:blip>
          <a:srcRect b="0" l="0" r="0" t="0"/>
          <a:stretch/>
        </p:blipFill>
        <p:spPr>
          <a:xfrm>
            <a:off x="528768" y="964236"/>
            <a:ext cx="1656000" cy="1649107"/>
          </a:xfrm>
          <a:prstGeom prst="rect">
            <a:avLst/>
          </a:prstGeom>
          <a:noFill/>
          <a:ln>
            <a:noFill/>
          </a:ln>
        </p:spPr>
      </p:pic>
      <p:pic>
        <p:nvPicPr>
          <p:cNvPr descr="https://cdn3.iconfinder.com/data/icons/conference-and-meeting/512/19-512.png" id="138" name="Google Shape;138;p2"/>
          <p:cNvPicPr preferRelativeResize="0"/>
          <p:nvPr/>
        </p:nvPicPr>
        <p:blipFill rotWithShape="1">
          <a:blip r:embed="rId19">
            <a:alphaModFix/>
          </a:blip>
          <a:srcRect b="0" l="0" r="0" t="0"/>
          <a:stretch/>
        </p:blipFill>
        <p:spPr>
          <a:xfrm>
            <a:off x="19319" y="849815"/>
            <a:ext cx="612000" cy="612000"/>
          </a:xfrm>
          <a:prstGeom prst="rect">
            <a:avLst/>
          </a:prstGeom>
          <a:noFill/>
          <a:ln>
            <a:noFill/>
          </a:ln>
        </p:spPr>
      </p:pic>
      <p:pic>
        <p:nvPicPr>
          <p:cNvPr descr="collaboration, handshake, partnership icon" id="139" name="Google Shape;139;p2"/>
          <p:cNvPicPr preferRelativeResize="0"/>
          <p:nvPr/>
        </p:nvPicPr>
        <p:blipFill rotWithShape="1">
          <a:blip r:embed="rId20">
            <a:alphaModFix/>
          </a:blip>
          <a:srcRect b="0" l="0" r="0" t="0"/>
          <a:stretch/>
        </p:blipFill>
        <p:spPr>
          <a:xfrm>
            <a:off x="11367711" y="5550226"/>
            <a:ext cx="724316" cy="724316"/>
          </a:xfrm>
          <a:prstGeom prst="rect">
            <a:avLst/>
          </a:prstGeom>
          <a:noFill/>
          <a:ln>
            <a:noFill/>
          </a:ln>
        </p:spPr>
      </p:pic>
      <p:pic>
        <p:nvPicPr>
          <p:cNvPr descr="curriculum, cv, job, portfolio icon" id="140" name="Google Shape;140;p2"/>
          <p:cNvPicPr preferRelativeResize="0"/>
          <p:nvPr/>
        </p:nvPicPr>
        <p:blipFill rotWithShape="1">
          <a:blip r:embed="rId21">
            <a:alphaModFix/>
          </a:blip>
          <a:srcRect b="0" l="0" r="0" t="0"/>
          <a:stretch/>
        </p:blipFill>
        <p:spPr>
          <a:xfrm>
            <a:off x="11480272" y="6168814"/>
            <a:ext cx="724315" cy="724315"/>
          </a:xfrm>
          <a:prstGeom prst="rect">
            <a:avLst/>
          </a:prstGeom>
          <a:noFill/>
          <a:ln>
            <a:noFill/>
          </a:ln>
        </p:spPr>
      </p:pic>
      <p:sp>
        <p:nvSpPr>
          <p:cNvPr id="141" name="Google Shape;141;p2"/>
          <p:cNvSpPr/>
          <p:nvPr/>
        </p:nvSpPr>
        <p:spPr>
          <a:xfrm>
            <a:off x="7234484" y="731376"/>
            <a:ext cx="4339125"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ManuThon is a competition, based on the Hackathon format, focused on Manufacturing.</a:t>
            </a:r>
            <a:endParaRPr b="0" i="0" sz="1800" u="none" cap="none" strike="noStrike">
              <a:solidFill>
                <a:schemeClr val="dk1"/>
              </a:solidFill>
              <a:latin typeface="Century Gothic"/>
              <a:ea typeface="Century Gothic"/>
              <a:cs typeface="Century Gothic"/>
              <a:sym typeface="Century Gothic"/>
            </a:endParaRPr>
          </a:p>
        </p:txBody>
      </p:sp>
      <p:sp>
        <p:nvSpPr>
          <p:cNvPr id="142" name="Google Shape;142;p2"/>
          <p:cNvSpPr/>
          <p:nvPr/>
        </p:nvSpPr>
        <p:spPr>
          <a:xfrm>
            <a:off x="7197213" y="1550138"/>
            <a:ext cx="5072578" cy="1754326"/>
          </a:xfrm>
          <a:prstGeom prst="rect">
            <a:avLst/>
          </a:prstGeom>
          <a:noFill/>
          <a:ln>
            <a:noFill/>
          </a:ln>
        </p:spPr>
        <p:txBody>
          <a:bodyPr anchorCtr="0" anchor="t" bIns="45700" lIns="91425" spcFirstLastPara="1" rIns="91425" wrap="square" tIns="45700">
            <a:spAutoFit/>
          </a:bodyPr>
          <a:lstStyle/>
          <a:p>
            <a:pPr indent="-284400" lvl="0" marL="28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Brilliant and selected young participants from all over Italy (degree and master degree students, PhD candidates, graduates, etc.) will participate to the competition trying to conceive and develop new ideas in order to reply to the challenges defined by manufacturing industries.</a:t>
            </a:r>
            <a:endParaRPr/>
          </a:p>
        </p:txBody>
      </p:sp>
      <p:sp>
        <p:nvSpPr>
          <p:cNvPr id="143" name="Google Shape;143;p2"/>
          <p:cNvSpPr/>
          <p:nvPr/>
        </p:nvSpPr>
        <p:spPr>
          <a:xfrm>
            <a:off x="29679" y="5269521"/>
            <a:ext cx="377867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The goal of ManuThon is to foster connection and interaction between young people and companies in an unconventional and informal context.  </a:t>
            </a:r>
            <a:endParaRPr sz="1800">
              <a:solidFill>
                <a:schemeClr val="dk1"/>
              </a:solidFill>
              <a:latin typeface="Century Gothic"/>
              <a:ea typeface="Century Gothic"/>
              <a:cs typeface="Century Gothic"/>
              <a:sym typeface="Century Gothic"/>
            </a:endParaRPr>
          </a:p>
        </p:txBody>
      </p:sp>
      <p:pic>
        <p:nvPicPr>
          <p:cNvPr descr="https://cdn1.iconfinder.com/data/icons/clock-faces-1-12/100/Clock-10-256.png" id="144" name="Google Shape;144;p2"/>
          <p:cNvPicPr preferRelativeResize="0"/>
          <p:nvPr/>
        </p:nvPicPr>
        <p:blipFill rotWithShape="1">
          <a:blip r:embed="rId22">
            <a:alphaModFix/>
          </a:blip>
          <a:srcRect b="0" l="0" r="0" t="0"/>
          <a:stretch/>
        </p:blipFill>
        <p:spPr>
          <a:xfrm>
            <a:off x="712141" y="734405"/>
            <a:ext cx="366123" cy="366123"/>
          </a:xfrm>
          <a:prstGeom prst="rect">
            <a:avLst/>
          </a:prstGeom>
          <a:noFill/>
          <a:ln>
            <a:noFill/>
          </a:ln>
        </p:spPr>
      </p:pic>
      <p:pic>
        <p:nvPicPr>
          <p:cNvPr descr="https://cdn1.iconfinder.com/data/icons/clock-faces-1-12/100/Clock-10-256.png" id="145" name="Google Shape;145;p2"/>
          <p:cNvPicPr preferRelativeResize="0"/>
          <p:nvPr/>
        </p:nvPicPr>
        <p:blipFill rotWithShape="1">
          <a:blip r:embed="rId22">
            <a:alphaModFix/>
          </a:blip>
          <a:srcRect b="0" l="0" r="0" t="0"/>
          <a:stretch/>
        </p:blipFill>
        <p:spPr>
          <a:xfrm>
            <a:off x="1818645" y="2319259"/>
            <a:ext cx="366123" cy="366123"/>
          </a:xfrm>
          <a:prstGeom prst="rect">
            <a:avLst/>
          </a:prstGeom>
          <a:noFill/>
          <a:ln>
            <a:noFill/>
          </a:ln>
        </p:spPr>
      </p:pic>
      <p:pic>
        <p:nvPicPr>
          <p:cNvPr descr="https://cdn1.iconfinder.com/data/icons/clock-faces-1-12/100/Clock-10-256.png" id="146" name="Google Shape;146;p2"/>
          <p:cNvPicPr preferRelativeResize="0"/>
          <p:nvPr/>
        </p:nvPicPr>
        <p:blipFill rotWithShape="1">
          <a:blip r:embed="rId22">
            <a:alphaModFix/>
          </a:blip>
          <a:srcRect b="0" l="0" r="0" t="0"/>
          <a:stretch/>
        </p:blipFill>
        <p:spPr>
          <a:xfrm>
            <a:off x="6449371" y="3903297"/>
            <a:ext cx="366123" cy="366123"/>
          </a:xfrm>
          <a:prstGeom prst="rect">
            <a:avLst/>
          </a:prstGeom>
          <a:noFill/>
          <a:ln>
            <a:noFill/>
          </a:ln>
        </p:spPr>
      </p:pic>
      <p:pic>
        <p:nvPicPr>
          <p:cNvPr descr="https://cdn1.iconfinder.com/data/icons/clock-faces-1-12/100/Clock-10-256.png" id="147" name="Google Shape;147;p2"/>
          <p:cNvPicPr preferRelativeResize="0"/>
          <p:nvPr/>
        </p:nvPicPr>
        <p:blipFill rotWithShape="1">
          <a:blip r:embed="rId22">
            <a:alphaModFix/>
          </a:blip>
          <a:srcRect b="0" l="0" r="0" t="0"/>
          <a:stretch/>
        </p:blipFill>
        <p:spPr>
          <a:xfrm>
            <a:off x="10960826" y="5428508"/>
            <a:ext cx="366123" cy="366123"/>
          </a:xfrm>
          <a:prstGeom prst="rect">
            <a:avLst/>
          </a:prstGeom>
          <a:noFill/>
          <a:ln>
            <a:noFill/>
          </a:ln>
        </p:spPr>
      </p:pic>
      <p:sp>
        <p:nvSpPr>
          <p:cNvPr id="148" name="Google Shape;148;p2"/>
          <p:cNvSpPr txBox="1"/>
          <p:nvPr/>
        </p:nvSpPr>
        <p:spPr>
          <a:xfrm>
            <a:off x="1044386" y="664044"/>
            <a:ext cx="10679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0 - start </a:t>
            </a:r>
            <a:endParaRPr/>
          </a:p>
        </p:txBody>
      </p:sp>
      <p:sp>
        <p:nvSpPr>
          <p:cNvPr id="149" name="Google Shape;149;p2"/>
          <p:cNvSpPr txBox="1"/>
          <p:nvPr/>
        </p:nvSpPr>
        <p:spPr>
          <a:xfrm>
            <a:off x="2001556" y="1873522"/>
            <a:ext cx="123463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2.5 hours </a:t>
            </a:r>
            <a:endParaRPr/>
          </a:p>
        </p:txBody>
      </p:sp>
      <p:pic>
        <p:nvPicPr>
          <p:cNvPr descr="https://cdn1.iconfinder.com/data/icons/clock-faces-1-12/100/Clock-10-256.png" id="150" name="Google Shape;150;p2"/>
          <p:cNvPicPr preferRelativeResize="0"/>
          <p:nvPr/>
        </p:nvPicPr>
        <p:blipFill rotWithShape="1">
          <a:blip r:embed="rId22">
            <a:alphaModFix/>
          </a:blip>
          <a:srcRect b="0" l="0" r="0" t="0"/>
          <a:stretch/>
        </p:blipFill>
        <p:spPr>
          <a:xfrm>
            <a:off x="4047733" y="3857786"/>
            <a:ext cx="366123" cy="366123"/>
          </a:xfrm>
          <a:prstGeom prst="rect">
            <a:avLst/>
          </a:prstGeom>
          <a:noFill/>
          <a:ln>
            <a:noFill/>
          </a:ln>
        </p:spPr>
      </p:pic>
      <p:sp>
        <p:nvSpPr>
          <p:cNvPr id="151" name="Google Shape;151;p2"/>
          <p:cNvSpPr txBox="1"/>
          <p:nvPr/>
        </p:nvSpPr>
        <p:spPr>
          <a:xfrm>
            <a:off x="3770192" y="3330425"/>
            <a:ext cx="10406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5 hours </a:t>
            </a:r>
            <a:endParaRPr/>
          </a:p>
        </p:txBody>
      </p:sp>
      <p:sp>
        <p:nvSpPr>
          <p:cNvPr id="152" name="Google Shape;152;p2"/>
          <p:cNvSpPr txBox="1"/>
          <p:nvPr/>
        </p:nvSpPr>
        <p:spPr>
          <a:xfrm>
            <a:off x="6179597" y="3376324"/>
            <a:ext cx="117051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29 hours </a:t>
            </a:r>
            <a:endParaRPr/>
          </a:p>
        </p:txBody>
      </p:sp>
      <p:pic>
        <p:nvPicPr>
          <p:cNvPr descr="ban, lock, unable icon" id="153" name="Google Shape;153;p2"/>
          <p:cNvPicPr preferRelativeResize="0"/>
          <p:nvPr/>
        </p:nvPicPr>
        <p:blipFill rotWithShape="1">
          <a:blip r:embed="rId23">
            <a:alphaModFix/>
          </a:blip>
          <a:srcRect b="0" l="0" r="0" t="0"/>
          <a:stretch/>
        </p:blipFill>
        <p:spPr>
          <a:xfrm>
            <a:off x="5122726" y="4480038"/>
            <a:ext cx="1388559" cy="1388559"/>
          </a:xfrm>
          <a:prstGeom prst="rect">
            <a:avLst/>
          </a:prstGeom>
          <a:noFill/>
          <a:ln>
            <a:noFill/>
          </a:ln>
        </p:spPr>
      </p:pic>
      <p:pic>
        <p:nvPicPr>
          <p:cNvPr descr="moon, night, sleep icon" id="154" name="Google Shape;154;p2"/>
          <p:cNvPicPr preferRelativeResize="0"/>
          <p:nvPr/>
        </p:nvPicPr>
        <p:blipFill rotWithShape="1">
          <a:blip r:embed="rId24">
            <a:alphaModFix/>
          </a:blip>
          <a:srcRect b="0" l="0" r="0" t="0"/>
          <a:stretch/>
        </p:blipFill>
        <p:spPr>
          <a:xfrm>
            <a:off x="6004057" y="4286076"/>
            <a:ext cx="402726" cy="402726"/>
          </a:xfrm>
          <a:prstGeom prst="rect">
            <a:avLst/>
          </a:prstGeom>
          <a:noFill/>
          <a:ln>
            <a:noFill/>
          </a:ln>
        </p:spPr>
      </p:pic>
      <p:sp>
        <p:nvSpPr>
          <p:cNvPr id="155" name="Google Shape;155;p2"/>
          <p:cNvSpPr/>
          <p:nvPr/>
        </p:nvSpPr>
        <p:spPr>
          <a:xfrm>
            <a:off x="4014783" y="5905714"/>
            <a:ext cx="377867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FREE</a:t>
            </a:r>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PARTICIPATION</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
          <p:cNvSpPr txBox="1"/>
          <p:nvPr>
            <p:ph idx="1" type="body"/>
          </p:nvPr>
        </p:nvSpPr>
        <p:spPr>
          <a:xfrm>
            <a:off x="0" y="860698"/>
            <a:ext cx="11582400" cy="5997302"/>
          </a:xfrm>
          <a:prstGeom prst="rect">
            <a:avLst/>
          </a:prstGeom>
          <a:noFill/>
          <a:ln>
            <a:noFill/>
          </a:ln>
        </p:spPr>
        <p:txBody>
          <a:bodyPr anchorCtr="0" anchor="t" bIns="45700" lIns="91425" spcFirstLastPara="1" rIns="91425" wrap="square" tIns="45700">
            <a:normAutofit/>
          </a:bodyPr>
          <a:lstStyle/>
          <a:p>
            <a:pPr indent="-384047" lvl="0" marL="448056" rtl="0" algn="just">
              <a:spcBef>
                <a:spcPts val="0"/>
              </a:spcBef>
              <a:spcAft>
                <a:spcPts val="0"/>
              </a:spcAft>
              <a:buSzPts val="1600"/>
              <a:buFont typeface="Arial"/>
              <a:buChar char="•"/>
            </a:pPr>
            <a:r>
              <a:rPr b="1" lang="en-US" sz="2000">
                <a:solidFill>
                  <a:srgbClr val="344D6C"/>
                </a:solidFill>
              </a:rPr>
              <a:t>ManuThon</a:t>
            </a:r>
            <a:r>
              <a:rPr lang="en-US" sz="2000"/>
              <a:t> is aimed at about </a:t>
            </a:r>
            <a:r>
              <a:rPr b="1" lang="en-US" sz="2000">
                <a:solidFill>
                  <a:srgbClr val="344D6C"/>
                </a:solidFill>
              </a:rPr>
              <a:t>100 </a:t>
            </a:r>
            <a:r>
              <a:rPr lang="en-US" sz="2000"/>
              <a:t>brilliant and selected young </a:t>
            </a:r>
            <a:r>
              <a:rPr b="1" lang="en-US" sz="2000">
                <a:solidFill>
                  <a:srgbClr val="344D6C"/>
                </a:solidFill>
              </a:rPr>
              <a:t>participants </a:t>
            </a:r>
            <a:r>
              <a:rPr lang="en-US" sz="2000"/>
              <a:t>from the main Italian universities (degree and master degree students, PhD candidates, graduates, etc.)  that want to put themselves to the test with technological challenges proposed by companies.</a:t>
            </a:r>
            <a:endParaRPr/>
          </a:p>
          <a:p>
            <a:pPr indent="-282447" lvl="0" marL="448056" rtl="0" algn="just">
              <a:spcBef>
                <a:spcPts val="400"/>
              </a:spcBef>
              <a:spcAft>
                <a:spcPts val="0"/>
              </a:spcAft>
              <a:buSzPts val="1600"/>
              <a:buFont typeface="Arial"/>
              <a:buNone/>
            </a:pPr>
            <a:r>
              <a:t/>
            </a:r>
            <a:endParaRPr sz="2000"/>
          </a:p>
          <a:p>
            <a:pPr indent="0" lvl="0" marL="64008" rtl="0" algn="just">
              <a:spcBef>
                <a:spcPts val="400"/>
              </a:spcBef>
              <a:spcAft>
                <a:spcPts val="0"/>
              </a:spcAft>
              <a:buSzPts val="1600"/>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384047" lvl="0" marL="448056" rtl="0" algn="just">
              <a:spcBef>
                <a:spcPts val="400"/>
              </a:spcBef>
              <a:spcAft>
                <a:spcPts val="0"/>
              </a:spcAft>
              <a:buSzPts val="1600"/>
              <a:buFont typeface="Arial"/>
              <a:buChar char="•"/>
            </a:pPr>
            <a:r>
              <a:rPr lang="en-US" sz="2000"/>
              <a:t>In a limited time (33 hours no-stop), participants have to develop a </a:t>
            </a:r>
            <a:r>
              <a:rPr b="1" lang="en-US" sz="2000">
                <a:solidFill>
                  <a:srgbClr val="344D6C"/>
                </a:solidFill>
              </a:rPr>
              <a:t>project,</a:t>
            </a:r>
            <a:r>
              <a:rPr lang="en-US" sz="2000"/>
              <a:t> propose an </a:t>
            </a:r>
            <a:r>
              <a:rPr b="1" lang="en-US" sz="2000">
                <a:solidFill>
                  <a:srgbClr val="344D6C"/>
                </a:solidFill>
              </a:rPr>
              <a:t>idea</a:t>
            </a:r>
            <a:r>
              <a:rPr lang="en-US" sz="2000"/>
              <a:t>,</a:t>
            </a:r>
            <a:r>
              <a:rPr b="1" lang="en-US" sz="2000">
                <a:solidFill>
                  <a:srgbClr val="344D6C"/>
                </a:solidFill>
              </a:rPr>
              <a:t> </a:t>
            </a:r>
            <a:r>
              <a:rPr lang="en-US" sz="2000"/>
              <a:t>conceive a </a:t>
            </a:r>
            <a:r>
              <a:rPr b="1" lang="en-US" sz="2000">
                <a:solidFill>
                  <a:srgbClr val="344D6C"/>
                </a:solidFill>
              </a:rPr>
              <a:t>new product</a:t>
            </a:r>
            <a:r>
              <a:rPr lang="en-US" sz="2000"/>
              <a:t> or develop an </a:t>
            </a:r>
            <a:r>
              <a:rPr b="1" lang="en-US" sz="2000">
                <a:solidFill>
                  <a:srgbClr val="344D6C"/>
                </a:solidFill>
              </a:rPr>
              <a:t>app</a:t>
            </a:r>
            <a:r>
              <a:rPr lang="en-US" sz="2000"/>
              <a:t> or a </a:t>
            </a:r>
            <a:r>
              <a:rPr b="1" lang="en-US" sz="2000">
                <a:solidFill>
                  <a:srgbClr val="344D6C"/>
                </a:solidFill>
              </a:rPr>
              <a:t>code</a:t>
            </a:r>
            <a:r>
              <a:rPr lang="en-US" sz="2000"/>
              <a:t>, etc. to tackle the defined technological challenges.</a:t>
            </a:r>
            <a:endParaRPr sz="2000"/>
          </a:p>
          <a:p>
            <a:pPr indent="0" lvl="0" marL="64008" rtl="0" algn="just">
              <a:spcBef>
                <a:spcPts val="400"/>
              </a:spcBef>
              <a:spcAft>
                <a:spcPts val="0"/>
              </a:spcAft>
              <a:buSzPts val="1600"/>
              <a:buNone/>
            </a:pPr>
            <a:r>
              <a:t/>
            </a:r>
            <a:endParaRPr sz="2000"/>
          </a:p>
        </p:txBody>
      </p:sp>
      <p:sp>
        <p:nvSpPr>
          <p:cNvPr id="162" name="Google Shape;162;p3"/>
          <p:cNvSpPr txBox="1"/>
          <p:nvPr>
            <p:ph type="title"/>
          </p:nvPr>
        </p:nvSpPr>
        <p:spPr>
          <a:xfrm>
            <a:off x="335360" y="-243408"/>
            <a:ext cx="10972800" cy="1104106"/>
          </a:xfrm>
          <a:prstGeom prst="rect">
            <a:avLst/>
          </a:prstGeom>
          <a:noFill/>
          <a:ln>
            <a:noFill/>
          </a:ln>
        </p:spPr>
        <p:txBody>
          <a:bodyPr anchorCtr="0" anchor="ctr" bIns="45700" lIns="91425" spcFirstLastPara="1" rIns="91425" wrap="square" tIns="45700">
            <a:normAutofit/>
          </a:bodyPr>
          <a:lstStyle/>
          <a:p>
            <a:pPr indent="0" lvl="0" marL="484632" rtl="0" algn="ctr">
              <a:spcBef>
                <a:spcPts val="0"/>
              </a:spcBef>
              <a:spcAft>
                <a:spcPts val="0"/>
              </a:spcAft>
              <a:buClr>
                <a:srgbClr val="344D6C"/>
              </a:buClr>
              <a:buSzPts val="4200"/>
              <a:buFont typeface="Century Gothic"/>
              <a:buNone/>
            </a:pPr>
            <a:r>
              <a:rPr b="1" lang="en-US">
                <a:solidFill>
                  <a:srgbClr val="344D6C"/>
                </a:solidFill>
              </a:rPr>
              <a:t>ManuThon in pills</a:t>
            </a:r>
            <a:endParaRPr/>
          </a:p>
        </p:txBody>
      </p:sp>
      <p:pic>
        <p:nvPicPr>
          <p:cNvPr descr="growth, hacking icon" id="163" name="Google Shape;163;p3"/>
          <p:cNvPicPr preferRelativeResize="0"/>
          <p:nvPr/>
        </p:nvPicPr>
        <p:blipFill rotWithShape="1">
          <a:blip r:embed="rId3">
            <a:alphaModFix/>
          </a:blip>
          <a:srcRect b="0" l="0" r="0" t="0"/>
          <a:stretch/>
        </p:blipFill>
        <p:spPr>
          <a:xfrm>
            <a:off x="8597957" y="3429000"/>
            <a:ext cx="944364" cy="944364"/>
          </a:xfrm>
          <a:prstGeom prst="rect">
            <a:avLst/>
          </a:prstGeom>
          <a:noFill/>
          <a:ln>
            <a:noFill/>
          </a:ln>
        </p:spPr>
      </p:pic>
      <p:pic>
        <p:nvPicPr>
          <p:cNvPr descr="connections, electronics, hierarchy, technology, users icon" id="164" name="Google Shape;164;p3"/>
          <p:cNvPicPr preferRelativeResize="0"/>
          <p:nvPr/>
        </p:nvPicPr>
        <p:blipFill rotWithShape="1">
          <a:blip r:embed="rId4">
            <a:alphaModFix/>
          </a:blip>
          <a:srcRect b="0" l="0" r="0" t="0"/>
          <a:stretch/>
        </p:blipFill>
        <p:spPr>
          <a:xfrm>
            <a:off x="3851587" y="3062940"/>
            <a:ext cx="1140452" cy="1140452"/>
          </a:xfrm>
          <a:prstGeom prst="rect">
            <a:avLst/>
          </a:prstGeom>
          <a:noFill/>
          <a:ln>
            <a:noFill/>
          </a:ln>
        </p:spPr>
      </p:pic>
      <p:pic>
        <p:nvPicPr>
          <p:cNvPr descr="brain, brainstorming, idea icon" id="165" name="Google Shape;165;p3"/>
          <p:cNvPicPr preferRelativeResize="0"/>
          <p:nvPr/>
        </p:nvPicPr>
        <p:blipFill rotWithShape="1">
          <a:blip r:embed="rId5">
            <a:alphaModFix/>
          </a:blip>
          <a:srcRect b="0" l="0" r="0" t="0"/>
          <a:stretch/>
        </p:blipFill>
        <p:spPr>
          <a:xfrm>
            <a:off x="4208195" y="3545705"/>
            <a:ext cx="417424" cy="417424"/>
          </a:xfrm>
          <a:prstGeom prst="rect">
            <a:avLst/>
          </a:prstGeom>
          <a:noFill/>
          <a:ln>
            <a:noFill/>
          </a:ln>
        </p:spPr>
      </p:pic>
      <p:pic>
        <p:nvPicPr>
          <p:cNvPr descr="3d model, 3d modeling, 3d printer, 3d surface, additive manufacturing icon" id="166" name="Google Shape;166;p3"/>
          <p:cNvPicPr preferRelativeResize="0"/>
          <p:nvPr/>
        </p:nvPicPr>
        <p:blipFill rotWithShape="1">
          <a:blip r:embed="rId6">
            <a:alphaModFix/>
          </a:blip>
          <a:srcRect b="0" l="0" r="0" t="0"/>
          <a:stretch/>
        </p:blipFill>
        <p:spPr>
          <a:xfrm>
            <a:off x="936373" y="2813474"/>
            <a:ext cx="1504146" cy="1504146"/>
          </a:xfrm>
          <a:prstGeom prst="rect">
            <a:avLst/>
          </a:prstGeom>
          <a:noFill/>
          <a:ln>
            <a:noFill/>
          </a:ln>
        </p:spPr>
      </p:pic>
      <p:pic>
        <p:nvPicPr>
          <p:cNvPr descr="agriculture, drones, farming, future, survey icon" id="167" name="Google Shape;167;p3"/>
          <p:cNvPicPr preferRelativeResize="0"/>
          <p:nvPr/>
        </p:nvPicPr>
        <p:blipFill rotWithShape="1">
          <a:blip r:embed="rId7">
            <a:alphaModFix/>
          </a:blip>
          <a:srcRect b="0" l="0" r="0" t="0"/>
          <a:stretch/>
        </p:blipFill>
        <p:spPr>
          <a:xfrm>
            <a:off x="9936564" y="2362190"/>
            <a:ext cx="1629956" cy="1629956"/>
          </a:xfrm>
          <a:prstGeom prst="rect">
            <a:avLst/>
          </a:prstGeom>
          <a:noFill/>
          <a:ln>
            <a:noFill/>
          </a:ln>
        </p:spPr>
      </p:pic>
      <p:sp>
        <p:nvSpPr>
          <p:cNvPr id="168" name="Google Shape;168;p3"/>
          <p:cNvSpPr/>
          <p:nvPr/>
        </p:nvSpPr>
        <p:spPr>
          <a:xfrm>
            <a:off x="7581397" y="3435362"/>
            <a:ext cx="648072" cy="360040"/>
          </a:xfrm>
          <a:prstGeom prst="rightArrow">
            <a:avLst>
              <a:gd fmla="val 50000" name="adj1"/>
              <a:gd fmla="val 50000" name="adj2"/>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data, extraction, fabrication, head, knowledge, lab, science, sharing icon" id="169" name="Google Shape;169;p3"/>
          <p:cNvPicPr preferRelativeResize="0"/>
          <p:nvPr/>
        </p:nvPicPr>
        <p:blipFill rotWithShape="1">
          <a:blip r:embed="rId8">
            <a:alphaModFix/>
          </a:blip>
          <a:srcRect b="0" l="0" r="0" t="0"/>
          <a:stretch/>
        </p:blipFill>
        <p:spPr>
          <a:xfrm flipH="1">
            <a:off x="5751229" y="2852936"/>
            <a:ext cx="1830168" cy="1710284"/>
          </a:xfrm>
          <a:prstGeom prst="rect">
            <a:avLst/>
          </a:prstGeom>
          <a:noFill/>
          <a:ln>
            <a:noFill/>
          </a:ln>
        </p:spPr>
      </p:pic>
      <p:pic>
        <p:nvPicPr>
          <p:cNvPr descr="daily, flow, issues, organization, realization icon" id="170" name="Google Shape;170;p3"/>
          <p:cNvPicPr preferRelativeResize="0"/>
          <p:nvPr/>
        </p:nvPicPr>
        <p:blipFill rotWithShape="1">
          <a:blip r:embed="rId9">
            <a:alphaModFix/>
          </a:blip>
          <a:srcRect b="0" l="0" r="0" t="0"/>
          <a:stretch/>
        </p:blipFill>
        <p:spPr>
          <a:xfrm>
            <a:off x="2269578" y="2296074"/>
            <a:ext cx="1418300" cy="1418300"/>
          </a:xfrm>
          <a:prstGeom prst="rect">
            <a:avLst/>
          </a:prstGeom>
          <a:noFill/>
          <a:ln>
            <a:noFill/>
          </a:ln>
        </p:spPr>
      </p:pic>
      <p:pic>
        <p:nvPicPr>
          <p:cNvPr descr="badge, new, sticker icon" id="171" name="Google Shape;171;p3"/>
          <p:cNvPicPr preferRelativeResize="0"/>
          <p:nvPr/>
        </p:nvPicPr>
        <p:blipFill rotWithShape="1">
          <a:blip r:embed="rId10">
            <a:alphaModFix/>
          </a:blip>
          <a:srcRect b="0" l="0" r="0" t="0"/>
          <a:stretch/>
        </p:blipFill>
        <p:spPr>
          <a:xfrm>
            <a:off x="6235625" y="2250178"/>
            <a:ext cx="758632" cy="608980"/>
          </a:xfrm>
          <a:prstGeom prst="rect">
            <a:avLst/>
          </a:prstGeom>
          <a:noFill/>
          <a:ln>
            <a:noFill/>
          </a:ln>
        </p:spPr>
      </p:pic>
      <p:sp>
        <p:nvSpPr>
          <p:cNvPr id="172" name="Google Shape;172;p3"/>
          <p:cNvSpPr txBox="1"/>
          <p:nvPr/>
        </p:nvSpPr>
        <p:spPr>
          <a:xfrm>
            <a:off x="3454728" y="3330282"/>
            <a:ext cx="49564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entury Gothic"/>
                <a:ea typeface="Century Gothic"/>
                <a:cs typeface="Century Gothic"/>
                <a:sym typeface="Century Gothic"/>
              </a:rPr>
              <a:t>+</a:t>
            </a:r>
            <a:endParaRPr/>
          </a:p>
        </p:txBody>
      </p:sp>
      <p:sp>
        <p:nvSpPr>
          <p:cNvPr id="173" name="Google Shape;173;p3"/>
          <p:cNvSpPr/>
          <p:nvPr/>
        </p:nvSpPr>
        <p:spPr>
          <a:xfrm>
            <a:off x="5194543" y="3504205"/>
            <a:ext cx="648072" cy="360040"/>
          </a:xfrm>
          <a:prstGeom prst="rightArrow">
            <a:avLst>
              <a:gd fmla="val 50000" name="adj1"/>
              <a:gd fmla="val 50000" name="adj2"/>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ndustry, robot icon" id="174" name="Google Shape;174;p3"/>
          <p:cNvPicPr preferRelativeResize="0"/>
          <p:nvPr/>
        </p:nvPicPr>
        <p:blipFill rotWithShape="1">
          <a:blip r:embed="rId11">
            <a:alphaModFix/>
          </a:blip>
          <a:srcRect b="0" l="0" r="0" t="0"/>
          <a:stretch/>
        </p:blipFill>
        <p:spPr>
          <a:xfrm>
            <a:off x="65090" y="2379859"/>
            <a:ext cx="1310523" cy="1310523"/>
          </a:xfrm>
          <a:prstGeom prst="rect">
            <a:avLst/>
          </a:prstGeom>
          <a:noFill/>
          <a:ln>
            <a:noFill/>
          </a:ln>
        </p:spPr>
      </p:pic>
      <p:cxnSp>
        <p:nvCxnSpPr>
          <p:cNvPr id="175" name="Google Shape;175;p3"/>
          <p:cNvCxnSpPr/>
          <p:nvPr/>
        </p:nvCxnSpPr>
        <p:spPr>
          <a:xfrm>
            <a:off x="142548" y="4753932"/>
            <a:ext cx="7090660" cy="0"/>
          </a:xfrm>
          <a:prstGeom prst="straightConnector1">
            <a:avLst/>
          </a:prstGeom>
          <a:noFill/>
          <a:ln cap="flat" cmpd="sng" w="57150">
            <a:solidFill>
              <a:schemeClr val="dk1"/>
            </a:solidFill>
            <a:prstDash val="solid"/>
            <a:round/>
            <a:headEnd len="sm" w="sm" type="none"/>
            <a:tailEnd len="med" w="med" type="triangle"/>
          </a:ln>
        </p:spPr>
      </p:cxnSp>
      <p:sp>
        <p:nvSpPr>
          <p:cNvPr id="176" name="Google Shape;176;p3"/>
          <p:cNvSpPr txBox="1"/>
          <p:nvPr/>
        </p:nvSpPr>
        <p:spPr>
          <a:xfrm>
            <a:off x="1578701" y="4367250"/>
            <a:ext cx="403027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24 hours for developing your ideas</a:t>
            </a:r>
            <a:endParaRPr/>
          </a:p>
        </p:txBody>
      </p:sp>
      <p:sp>
        <p:nvSpPr>
          <p:cNvPr id="177" name="Google Shape;177;p3"/>
          <p:cNvSpPr txBox="1"/>
          <p:nvPr/>
        </p:nvSpPr>
        <p:spPr>
          <a:xfrm>
            <a:off x="7059447" y="4753932"/>
            <a:ext cx="67358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time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
          <p:cNvSpPr txBox="1"/>
          <p:nvPr>
            <p:ph idx="1" type="body"/>
          </p:nvPr>
        </p:nvSpPr>
        <p:spPr>
          <a:xfrm>
            <a:off x="0" y="739745"/>
            <a:ext cx="11582400" cy="1328219"/>
          </a:xfrm>
          <a:prstGeom prst="rect">
            <a:avLst/>
          </a:prstGeom>
          <a:noFill/>
          <a:ln>
            <a:noFill/>
          </a:ln>
        </p:spPr>
        <p:txBody>
          <a:bodyPr anchorCtr="0" anchor="t" bIns="45700" lIns="91425" spcFirstLastPara="1" rIns="91425" wrap="square" tIns="45700">
            <a:normAutofit fontScale="92500" lnSpcReduction="10000"/>
          </a:bodyPr>
          <a:lstStyle/>
          <a:p>
            <a:pPr indent="0" lvl="0" marL="64008" rtl="0" algn="just">
              <a:spcBef>
                <a:spcPts val="0"/>
              </a:spcBef>
              <a:spcAft>
                <a:spcPts val="0"/>
              </a:spcAft>
              <a:buSzPct val="80000"/>
              <a:buNone/>
            </a:pPr>
            <a:r>
              <a:t/>
            </a:r>
            <a:endParaRPr sz="2000"/>
          </a:p>
          <a:p>
            <a:pPr indent="-384048" lvl="0" marL="448056" rtl="0" algn="just">
              <a:spcBef>
                <a:spcPts val="444"/>
              </a:spcBef>
              <a:spcAft>
                <a:spcPts val="0"/>
              </a:spcAft>
              <a:buSzPct val="80000"/>
              <a:buFont typeface="Arial"/>
              <a:buChar char="•"/>
            </a:pPr>
            <a:r>
              <a:rPr lang="en-US" sz="2400"/>
              <a:t>Participants can bring </a:t>
            </a:r>
            <a:r>
              <a:rPr b="1" lang="en-US" sz="2400">
                <a:solidFill>
                  <a:srgbClr val="344D6C"/>
                </a:solidFill>
              </a:rPr>
              <a:t>whatever</a:t>
            </a:r>
            <a:r>
              <a:rPr lang="en-US" sz="2400"/>
              <a:t> might be useful in the competition or for the final presentation of their ideas (laptop, Arduino©, notebook, camera, equipment for developing apps,  etc.)</a:t>
            </a:r>
            <a:endParaRPr/>
          </a:p>
          <a:p>
            <a:pPr indent="-290067" lvl="0" marL="448056" rtl="0" algn="just">
              <a:spcBef>
                <a:spcPts val="370"/>
              </a:spcBef>
              <a:spcAft>
                <a:spcPts val="0"/>
              </a:spcAft>
              <a:buSzPct val="80000"/>
              <a:buFont typeface="Arial"/>
              <a:buNone/>
            </a:pPr>
            <a:r>
              <a:t/>
            </a:r>
            <a:endParaRPr sz="2000"/>
          </a:p>
          <a:p>
            <a:pPr indent="-290067" lvl="0" marL="448056" rtl="0" algn="just">
              <a:spcBef>
                <a:spcPts val="370"/>
              </a:spcBef>
              <a:spcAft>
                <a:spcPts val="0"/>
              </a:spcAft>
              <a:buSzPct val="80000"/>
              <a:buFont typeface="Arial"/>
              <a:buNone/>
            </a:pPr>
            <a:r>
              <a:t/>
            </a:r>
            <a:endParaRPr sz="2000"/>
          </a:p>
          <a:p>
            <a:pPr indent="-290067" lvl="0" marL="448056" rtl="0" algn="just">
              <a:spcBef>
                <a:spcPts val="370"/>
              </a:spcBef>
              <a:spcAft>
                <a:spcPts val="0"/>
              </a:spcAft>
              <a:buSzPct val="80000"/>
              <a:buFont typeface="Arial"/>
              <a:buNone/>
            </a:pPr>
            <a:r>
              <a:t/>
            </a:r>
            <a:endParaRPr sz="2000"/>
          </a:p>
          <a:p>
            <a:pPr indent="-290067" lvl="0" marL="448056" rtl="0" algn="just">
              <a:spcBef>
                <a:spcPts val="370"/>
              </a:spcBef>
              <a:spcAft>
                <a:spcPts val="0"/>
              </a:spcAft>
              <a:buSzPct val="80000"/>
              <a:buFont typeface="Arial"/>
              <a:buNone/>
            </a:pPr>
            <a:r>
              <a:t/>
            </a:r>
            <a:endParaRPr sz="2000"/>
          </a:p>
        </p:txBody>
      </p:sp>
      <p:sp>
        <p:nvSpPr>
          <p:cNvPr id="184" name="Google Shape;184;p4"/>
          <p:cNvSpPr txBox="1"/>
          <p:nvPr>
            <p:ph type="title"/>
          </p:nvPr>
        </p:nvSpPr>
        <p:spPr>
          <a:xfrm>
            <a:off x="335360" y="-243408"/>
            <a:ext cx="10972800" cy="1104106"/>
          </a:xfrm>
          <a:prstGeom prst="rect">
            <a:avLst/>
          </a:prstGeom>
          <a:noFill/>
          <a:ln>
            <a:noFill/>
          </a:ln>
        </p:spPr>
        <p:txBody>
          <a:bodyPr anchorCtr="0" anchor="ctr" bIns="45700" lIns="91425" spcFirstLastPara="1" rIns="91425" wrap="square" tIns="45700">
            <a:normAutofit/>
          </a:bodyPr>
          <a:lstStyle/>
          <a:p>
            <a:pPr indent="0" lvl="0" marL="484632" rtl="0" algn="ctr">
              <a:spcBef>
                <a:spcPts val="0"/>
              </a:spcBef>
              <a:spcAft>
                <a:spcPts val="0"/>
              </a:spcAft>
              <a:buClr>
                <a:srgbClr val="344D6C"/>
              </a:buClr>
              <a:buSzPts val="4200"/>
              <a:buFont typeface="Century Gothic"/>
              <a:buNone/>
            </a:pPr>
            <a:r>
              <a:rPr b="1" lang="en-US">
                <a:solidFill>
                  <a:srgbClr val="344D6C"/>
                </a:solidFill>
              </a:rPr>
              <a:t>ManuThon in pills</a:t>
            </a:r>
            <a:endParaRPr/>
          </a:p>
        </p:txBody>
      </p:sp>
      <p:pic>
        <p:nvPicPr>
          <p:cNvPr descr="arduino, board, mcu icon" id="185" name="Google Shape;185;p4"/>
          <p:cNvPicPr preferRelativeResize="0"/>
          <p:nvPr/>
        </p:nvPicPr>
        <p:blipFill rotWithShape="1">
          <a:blip r:embed="rId3">
            <a:alphaModFix/>
          </a:blip>
          <a:srcRect b="0" l="0" r="0" t="0"/>
          <a:stretch/>
        </p:blipFill>
        <p:spPr>
          <a:xfrm>
            <a:off x="2143440" y="3388717"/>
            <a:ext cx="926232" cy="926232"/>
          </a:xfrm>
          <a:prstGeom prst="rect">
            <a:avLst/>
          </a:prstGeom>
          <a:noFill/>
          <a:ln>
            <a:noFill/>
          </a:ln>
        </p:spPr>
      </p:pic>
      <p:pic>
        <p:nvPicPr>
          <p:cNvPr descr="app, mobile icon" id="186" name="Google Shape;186;p4"/>
          <p:cNvPicPr preferRelativeResize="0"/>
          <p:nvPr/>
        </p:nvPicPr>
        <p:blipFill rotWithShape="1">
          <a:blip r:embed="rId4">
            <a:alphaModFix/>
          </a:blip>
          <a:srcRect b="0" l="0" r="0" t="0"/>
          <a:stretch/>
        </p:blipFill>
        <p:spPr>
          <a:xfrm>
            <a:off x="3454311" y="2996675"/>
            <a:ext cx="755452" cy="755452"/>
          </a:xfrm>
          <a:prstGeom prst="rect">
            <a:avLst/>
          </a:prstGeom>
          <a:noFill/>
          <a:ln>
            <a:noFill/>
          </a:ln>
        </p:spPr>
      </p:pic>
      <p:pic>
        <p:nvPicPr>
          <p:cNvPr descr="camera icon" id="187" name="Google Shape;187;p4"/>
          <p:cNvPicPr preferRelativeResize="0"/>
          <p:nvPr/>
        </p:nvPicPr>
        <p:blipFill rotWithShape="1">
          <a:blip r:embed="rId5">
            <a:alphaModFix/>
          </a:blip>
          <a:srcRect b="0" l="0" r="0" t="0"/>
          <a:stretch/>
        </p:blipFill>
        <p:spPr>
          <a:xfrm>
            <a:off x="3316023" y="3861325"/>
            <a:ext cx="755453" cy="755453"/>
          </a:xfrm>
          <a:prstGeom prst="rect">
            <a:avLst/>
          </a:prstGeom>
          <a:noFill/>
          <a:ln>
            <a:noFill/>
          </a:ln>
        </p:spPr>
      </p:pic>
      <p:pic>
        <p:nvPicPr>
          <p:cNvPr descr="chip, microprocessor, processor icon" id="188" name="Google Shape;188;p4"/>
          <p:cNvPicPr preferRelativeResize="0"/>
          <p:nvPr/>
        </p:nvPicPr>
        <p:blipFill rotWithShape="1">
          <a:blip r:embed="rId6">
            <a:alphaModFix/>
          </a:blip>
          <a:srcRect b="0" l="0" r="0" t="0"/>
          <a:stretch/>
        </p:blipFill>
        <p:spPr>
          <a:xfrm>
            <a:off x="2384917" y="2721379"/>
            <a:ext cx="691805" cy="691805"/>
          </a:xfrm>
          <a:prstGeom prst="rect">
            <a:avLst/>
          </a:prstGeom>
          <a:noFill/>
          <a:ln>
            <a:noFill/>
          </a:ln>
        </p:spPr>
      </p:pic>
      <p:pic>
        <p:nvPicPr>
          <p:cNvPr descr="computer, laptop icon" id="189" name="Google Shape;189;p4"/>
          <p:cNvPicPr preferRelativeResize="0"/>
          <p:nvPr/>
        </p:nvPicPr>
        <p:blipFill rotWithShape="1">
          <a:blip r:embed="rId7">
            <a:alphaModFix/>
          </a:blip>
          <a:srcRect b="0" l="0" r="0" t="0"/>
          <a:stretch/>
        </p:blipFill>
        <p:spPr>
          <a:xfrm>
            <a:off x="405936" y="2106170"/>
            <a:ext cx="1364837" cy="1364837"/>
          </a:xfrm>
          <a:prstGeom prst="rect">
            <a:avLst/>
          </a:prstGeom>
          <a:noFill/>
          <a:ln>
            <a:noFill/>
          </a:ln>
        </p:spPr>
      </p:pic>
      <p:sp>
        <p:nvSpPr>
          <p:cNvPr id="190" name="Google Shape;190;p4"/>
          <p:cNvSpPr txBox="1"/>
          <p:nvPr/>
        </p:nvSpPr>
        <p:spPr>
          <a:xfrm flipH="1">
            <a:off x="4978940" y="4469507"/>
            <a:ext cx="7704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entury Gothic"/>
                <a:ea typeface="Century Gothic"/>
                <a:cs typeface="Century Gothic"/>
                <a:sym typeface="Century Gothic"/>
              </a:rPr>
              <a:t> …</a:t>
            </a:r>
            <a:endParaRPr/>
          </a:p>
        </p:txBody>
      </p:sp>
      <p:pic>
        <p:nvPicPr>
          <p:cNvPr descr="bag, camping, outdoor, sleeping icon" id="191" name="Google Shape;191;p4"/>
          <p:cNvPicPr preferRelativeResize="0"/>
          <p:nvPr/>
        </p:nvPicPr>
        <p:blipFill rotWithShape="1">
          <a:blip r:embed="rId8">
            <a:alphaModFix/>
          </a:blip>
          <a:srcRect b="0" l="0" r="0" t="0"/>
          <a:stretch/>
        </p:blipFill>
        <p:spPr>
          <a:xfrm>
            <a:off x="7529242" y="4267963"/>
            <a:ext cx="1950081" cy="1950081"/>
          </a:xfrm>
          <a:prstGeom prst="rect">
            <a:avLst/>
          </a:prstGeom>
          <a:noFill/>
          <a:ln>
            <a:noFill/>
          </a:ln>
        </p:spPr>
      </p:pic>
      <p:sp>
        <p:nvSpPr>
          <p:cNvPr id="192" name="Google Shape;192;p4"/>
          <p:cNvSpPr txBox="1"/>
          <p:nvPr/>
        </p:nvSpPr>
        <p:spPr>
          <a:xfrm flipH="1">
            <a:off x="9696400" y="4602512"/>
            <a:ext cx="232744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But only if, even with a lot of good coffee,…</a:t>
            </a:r>
            <a:endParaRPr/>
          </a:p>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You can’t do without it…</a:t>
            </a:r>
            <a:endParaRPr/>
          </a:p>
        </p:txBody>
      </p:sp>
      <p:pic>
        <p:nvPicPr>
          <p:cNvPr descr="coffee, ice coffee, take away icon" id="193" name="Google Shape;193;p4"/>
          <p:cNvPicPr preferRelativeResize="0"/>
          <p:nvPr/>
        </p:nvPicPr>
        <p:blipFill rotWithShape="1">
          <a:blip r:embed="rId9">
            <a:alphaModFix/>
          </a:blip>
          <a:srcRect b="0" l="0" r="0" t="0"/>
          <a:stretch/>
        </p:blipFill>
        <p:spPr>
          <a:xfrm flipH="1">
            <a:off x="10334045" y="5372869"/>
            <a:ext cx="516502" cy="516502"/>
          </a:xfrm>
          <a:prstGeom prst="rect">
            <a:avLst/>
          </a:prstGeom>
          <a:noFill/>
          <a:ln>
            <a:noFill/>
          </a:ln>
        </p:spPr>
      </p:pic>
      <p:pic>
        <p:nvPicPr>
          <p:cNvPr descr="brewing methods, coffee, manual brew, vietnam drip icon" id="194" name="Google Shape;194;p4"/>
          <p:cNvPicPr preferRelativeResize="0"/>
          <p:nvPr/>
        </p:nvPicPr>
        <p:blipFill rotWithShape="1">
          <a:blip r:embed="rId10">
            <a:alphaModFix/>
          </a:blip>
          <a:srcRect b="0" l="0" r="0" t="0"/>
          <a:stretch/>
        </p:blipFill>
        <p:spPr>
          <a:xfrm>
            <a:off x="9606764" y="5067529"/>
            <a:ext cx="893133" cy="893133"/>
          </a:xfrm>
          <a:prstGeom prst="rect">
            <a:avLst/>
          </a:prstGeom>
          <a:noFill/>
          <a:ln>
            <a:noFill/>
          </a:ln>
        </p:spPr>
      </p:pic>
      <p:pic>
        <p:nvPicPr>
          <p:cNvPr descr="mobile, mobile shopping, tablet icon" id="195" name="Google Shape;195;p4"/>
          <p:cNvPicPr preferRelativeResize="0"/>
          <p:nvPr/>
        </p:nvPicPr>
        <p:blipFill rotWithShape="1">
          <a:blip r:embed="rId11">
            <a:alphaModFix/>
          </a:blip>
          <a:srcRect b="0" l="0" r="0" t="0"/>
          <a:stretch/>
        </p:blipFill>
        <p:spPr>
          <a:xfrm>
            <a:off x="1406730" y="3272497"/>
            <a:ext cx="552929" cy="552929"/>
          </a:xfrm>
          <a:prstGeom prst="rect">
            <a:avLst/>
          </a:prstGeom>
          <a:noFill/>
          <a:ln>
            <a:noFill/>
          </a:ln>
        </p:spPr>
      </p:pic>
      <p:pic>
        <p:nvPicPr>
          <p:cNvPr descr="hourglass, time, timer icon" id="196" name="Google Shape;196;p4"/>
          <p:cNvPicPr preferRelativeResize="0"/>
          <p:nvPr/>
        </p:nvPicPr>
        <p:blipFill rotWithShape="1">
          <a:blip r:embed="rId12">
            <a:alphaModFix/>
          </a:blip>
          <a:srcRect b="0" l="0" r="0" t="0"/>
          <a:stretch/>
        </p:blipFill>
        <p:spPr>
          <a:xfrm>
            <a:off x="5428041" y="4075782"/>
            <a:ext cx="926232" cy="926232"/>
          </a:xfrm>
          <a:prstGeom prst="rect">
            <a:avLst/>
          </a:prstGeom>
          <a:noFill/>
          <a:ln>
            <a:noFill/>
          </a:ln>
        </p:spPr>
      </p:pic>
      <p:pic>
        <p:nvPicPr>
          <p:cNvPr descr="antistress, device, gadget, rotate, spin, spinner, toy icon" id="197" name="Google Shape;197;p4"/>
          <p:cNvPicPr preferRelativeResize="0"/>
          <p:nvPr/>
        </p:nvPicPr>
        <p:blipFill rotWithShape="1">
          <a:blip r:embed="rId13">
            <a:alphaModFix/>
          </a:blip>
          <a:srcRect b="0" l="0" r="0" t="0"/>
          <a:stretch/>
        </p:blipFill>
        <p:spPr>
          <a:xfrm>
            <a:off x="6146558" y="4112204"/>
            <a:ext cx="926231" cy="926231"/>
          </a:xfrm>
          <a:prstGeom prst="rect">
            <a:avLst/>
          </a:prstGeom>
          <a:noFill/>
          <a:ln>
            <a:noFill/>
          </a:ln>
        </p:spPr>
      </p:pic>
      <p:pic>
        <p:nvPicPr>
          <p:cNvPr descr="draft, note, notes icon" id="198" name="Google Shape;198;p4"/>
          <p:cNvPicPr preferRelativeResize="0"/>
          <p:nvPr/>
        </p:nvPicPr>
        <p:blipFill rotWithShape="1">
          <a:blip r:embed="rId14">
            <a:alphaModFix/>
          </a:blip>
          <a:srcRect b="0" l="0" r="0" t="0"/>
          <a:stretch/>
        </p:blipFill>
        <p:spPr>
          <a:xfrm>
            <a:off x="4245704" y="3345836"/>
            <a:ext cx="1134998" cy="1134998"/>
          </a:xfrm>
          <a:prstGeom prst="rect">
            <a:avLst/>
          </a:prstGeom>
          <a:noFill/>
          <a:ln>
            <a:noFill/>
          </a:ln>
        </p:spPr>
      </p:pic>
      <p:sp>
        <p:nvSpPr>
          <p:cNvPr id="199" name="Google Shape;199;p4"/>
          <p:cNvSpPr txBox="1"/>
          <p:nvPr/>
        </p:nvSpPr>
        <p:spPr>
          <a:xfrm flipH="1">
            <a:off x="6763960" y="4453660"/>
            <a:ext cx="7704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entury Gothic"/>
                <a:ea typeface="Century Gothic"/>
                <a:cs typeface="Century Gothic"/>
                <a:sym typeface="Century Gothic"/>
              </a:rPr>
              <a:t> …</a:t>
            </a:r>
            <a:endParaRPr/>
          </a:p>
        </p:txBody>
      </p:sp>
      <p:pic>
        <p:nvPicPr>
          <p:cNvPr descr="coffee, ice coffee, take away icon" id="200" name="Google Shape;200;p4"/>
          <p:cNvPicPr preferRelativeResize="0"/>
          <p:nvPr/>
        </p:nvPicPr>
        <p:blipFill rotWithShape="1">
          <a:blip r:embed="rId9">
            <a:alphaModFix/>
          </a:blip>
          <a:srcRect b="0" l="0" r="0" t="0"/>
          <a:stretch/>
        </p:blipFill>
        <p:spPr>
          <a:xfrm flipH="1">
            <a:off x="10681932" y="5372869"/>
            <a:ext cx="516502" cy="516502"/>
          </a:xfrm>
          <a:prstGeom prst="rect">
            <a:avLst/>
          </a:prstGeom>
          <a:noFill/>
          <a:ln>
            <a:noFill/>
          </a:ln>
        </p:spPr>
      </p:pic>
      <p:pic>
        <p:nvPicPr>
          <p:cNvPr descr="coffee, ice coffee, take away icon" id="201" name="Google Shape;201;p4"/>
          <p:cNvPicPr preferRelativeResize="0"/>
          <p:nvPr/>
        </p:nvPicPr>
        <p:blipFill rotWithShape="1">
          <a:blip r:embed="rId9">
            <a:alphaModFix/>
          </a:blip>
          <a:srcRect b="0" l="0" r="0" t="0"/>
          <a:stretch/>
        </p:blipFill>
        <p:spPr>
          <a:xfrm flipH="1">
            <a:off x="11049909" y="5372869"/>
            <a:ext cx="516502" cy="516502"/>
          </a:xfrm>
          <a:prstGeom prst="rect">
            <a:avLst/>
          </a:prstGeom>
          <a:noFill/>
          <a:ln>
            <a:noFill/>
          </a:ln>
        </p:spPr>
      </p:pic>
      <p:pic>
        <p:nvPicPr>
          <p:cNvPr descr="moon, night, sleep icon" id="202" name="Google Shape;202;p4"/>
          <p:cNvPicPr preferRelativeResize="0"/>
          <p:nvPr/>
        </p:nvPicPr>
        <p:blipFill rotWithShape="1">
          <a:blip r:embed="rId15">
            <a:alphaModFix/>
          </a:blip>
          <a:srcRect b="0" l="0" r="0" t="0"/>
          <a:stretch/>
        </p:blipFill>
        <p:spPr>
          <a:xfrm>
            <a:off x="8846984" y="3519424"/>
            <a:ext cx="760070" cy="7600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5"/>
          <p:cNvSpPr txBox="1"/>
          <p:nvPr>
            <p:ph idx="1" type="body"/>
          </p:nvPr>
        </p:nvSpPr>
        <p:spPr>
          <a:xfrm>
            <a:off x="119336" y="887569"/>
            <a:ext cx="11582400" cy="5682075"/>
          </a:xfrm>
          <a:prstGeom prst="rect">
            <a:avLst/>
          </a:prstGeom>
          <a:noFill/>
          <a:ln>
            <a:noFill/>
          </a:ln>
        </p:spPr>
        <p:txBody>
          <a:bodyPr anchorCtr="0" anchor="t" bIns="45700" lIns="91425" spcFirstLastPara="1" rIns="91425" wrap="square" tIns="45700">
            <a:normAutofit/>
          </a:bodyPr>
          <a:lstStyle/>
          <a:p>
            <a:pPr indent="0" lvl="0" marL="64008" rtl="0" algn="just">
              <a:spcBef>
                <a:spcPts val="0"/>
              </a:spcBef>
              <a:spcAft>
                <a:spcPts val="0"/>
              </a:spcAft>
              <a:buSzPts val="1600"/>
              <a:buNone/>
            </a:pPr>
            <a:r>
              <a:t/>
            </a:r>
            <a:endParaRPr sz="2000"/>
          </a:p>
          <a:p>
            <a:pPr indent="-384047" lvl="0" marL="448056" rtl="0" algn="just">
              <a:spcBef>
                <a:spcPts val="400"/>
              </a:spcBef>
              <a:spcAft>
                <a:spcPts val="0"/>
              </a:spcAft>
              <a:buSzPts val="1600"/>
              <a:buFont typeface="Arial"/>
              <a:buChar char="•"/>
            </a:pPr>
            <a:r>
              <a:rPr lang="en-US" sz="2000"/>
              <a:t>A </a:t>
            </a:r>
            <a:r>
              <a:rPr b="1" lang="en-US" sz="2000">
                <a:solidFill>
                  <a:srgbClr val="344D6C"/>
                </a:solidFill>
              </a:rPr>
              <a:t>panel  of experts </a:t>
            </a:r>
            <a:r>
              <a:rPr lang="en-US" sz="2000"/>
              <a:t>from industries and universities will select the winning team according to their final presentations. The </a:t>
            </a:r>
            <a:r>
              <a:rPr b="1" lang="en-US" sz="2000">
                <a:solidFill>
                  <a:srgbClr val="344D6C"/>
                </a:solidFill>
              </a:rPr>
              <a:t>winning team </a:t>
            </a:r>
            <a:r>
              <a:rPr lang="en-US" sz="2000"/>
              <a:t>will be awarded a </a:t>
            </a:r>
            <a:r>
              <a:rPr b="1" lang="en-US" sz="2000">
                <a:solidFill>
                  <a:srgbClr val="344D6C"/>
                </a:solidFill>
              </a:rPr>
              <a:t>1500€ </a:t>
            </a:r>
            <a:r>
              <a:rPr lang="en-US" sz="2000"/>
              <a:t>prize (global winner). The winner of </a:t>
            </a:r>
            <a:r>
              <a:rPr b="1" lang="en-US" sz="2000">
                <a:solidFill>
                  <a:srgbClr val="344D6C"/>
                </a:solidFill>
              </a:rPr>
              <a:t>each (company) challenge </a:t>
            </a:r>
            <a:r>
              <a:rPr lang="en-US" sz="2000"/>
              <a:t>will be awarded </a:t>
            </a:r>
            <a:r>
              <a:rPr b="1" lang="en-US" sz="2000">
                <a:solidFill>
                  <a:srgbClr val="344D6C"/>
                </a:solidFill>
              </a:rPr>
              <a:t>1000€.</a:t>
            </a:r>
            <a:endParaRPr sz="2000"/>
          </a:p>
          <a:p>
            <a:pPr indent="0" lvl="0" marL="64008" rtl="0" algn="just">
              <a:spcBef>
                <a:spcPts val="400"/>
              </a:spcBef>
              <a:spcAft>
                <a:spcPts val="0"/>
              </a:spcAft>
              <a:buSzPts val="1600"/>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282447" lvl="0" marL="448056" rtl="0" algn="just">
              <a:spcBef>
                <a:spcPts val="400"/>
              </a:spcBef>
              <a:spcAft>
                <a:spcPts val="0"/>
              </a:spcAft>
              <a:buSzPts val="1600"/>
              <a:buFont typeface="Arial"/>
              <a:buNone/>
            </a:pPr>
            <a:r>
              <a:t/>
            </a:r>
            <a:endParaRPr sz="2000"/>
          </a:p>
          <a:p>
            <a:pPr indent="-384047" lvl="0" marL="448056" rtl="0" algn="just">
              <a:spcBef>
                <a:spcPts val="400"/>
              </a:spcBef>
              <a:spcAft>
                <a:spcPts val="0"/>
              </a:spcAft>
              <a:buSzPts val="1600"/>
              <a:buFont typeface="Arial"/>
              <a:buChar char="•"/>
            </a:pPr>
            <a:r>
              <a:rPr lang="en-US" sz="2000"/>
              <a:t>The participants who conceived and developed interesting ideas </a:t>
            </a:r>
            <a:r>
              <a:rPr b="1" lang="en-US" sz="2000">
                <a:solidFill>
                  <a:srgbClr val="344D6C"/>
                </a:solidFill>
              </a:rPr>
              <a:t>might receive further company awards </a:t>
            </a:r>
            <a:r>
              <a:rPr lang="en-US" sz="2000"/>
              <a:t>(e.g. paid internship or being involved with the company staff in the  development of the conceived ideas).</a:t>
            </a:r>
            <a:endParaRPr/>
          </a:p>
        </p:txBody>
      </p:sp>
      <p:sp>
        <p:nvSpPr>
          <p:cNvPr id="209" name="Google Shape;209;p5"/>
          <p:cNvSpPr txBox="1"/>
          <p:nvPr>
            <p:ph type="title"/>
          </p:nvPr>
        </p:nvSpPr>
        <p:spPr>
          <a:xfrm>
            <a:off x="335360" y="-243408"/>
            <a:ext cx="10972800" cy="1104106"/>
          </a:xfrm>
          <a:prstGeom prst="rect">
            <a:avLst/>
          </a:prstGeom>
          <a:noFill/>
          <a:ln>
            <a:noFill/>
          </a:ln>
        </p:spPr>
        <p:txBody>
          <a:bodyPr anchorCtr="0" anchor="ctr" bIns="45700" lIns="91425" spcFirstLastPara="1" rIns="91425" wrap="square" tIns="45700">
            <a:normAutofit/>
          </a:bodyPr>
          <a:lstStyle/>
          <a:p>
            <a:pPr indent="0" lvl="0" marL="484632" rtl="0" algn="ctr">
              <a:spcBef>
                <a:spcPts val="0"/>
              </a:spcBef>
              <a:spcAft>
                <a:spcPts val="0"/>
              </a:spcAft>
              <a:buClr>
                <a:srgbClr val="344D6C"/>
              </a:buClr>
              <a:buSzPts val="4200"/>
              <a:buFont typeface="Century Gothic"/>
              <a:buNone/>
            </a:pPr>
            <a:r>
              <a:rPr b="1" lang="en-US">
                <a:solidFill>
                  <a:srgbClr val="344D6C"/>
                </a:solidFill>
              </a:rPr>
              <a:t>ManuThon in pills</a:t>
            </a:r>
            <a:endParaRPr/>
          </a:p>
        </p:txBody>
      </p:sp>
      <p:pic>
        <p:nvPicPr>
          <p:cNvPr descr="competition icon" id="210" name="Google Shape;210;p5"/>
          <p:cNvPicPr preferRelativeResize="0"/>
          <p:nvPr/>
        </p:nvPicPr>
        <p:blipFill rotWithShape="1">
          <a:blip r:embed="rId3">
            <a:alphaModFix/>
          </a:blip>
          <a:srcRect b="0" l="0" r="0" t="0"/>
          <a:stretch/>
        </p:blipFill>
        <p:spPr>
          <a:xfrm>
            <a:off x="5340176" y="2888667"/>
            <a:ext cx="1224136" cy="1224136"/>
          </a:xfrm>
          <a:prstGeom prst="rect">
            <a:avLst/>
          </a:prstGeom>
          <a:noFill/>
          <a:ln>
            <a:noFill/>
          </a:ln>
        </p:spPr>
      </p:pic>
      <p:pic>
        <p:nvPicPr>
          <p:cNvPr descr="bank, currency, euro, finance, money, piggy, savings icon" id="211" name="Google Shape;211;p5"/>
          <p:cNvPicPr preferRelativeResize="0"/>
          <p:nvPr/>
        </p:nvPicPr>
        <p:blipFill rotWithShape="1">
          <a:blip r:embed="rId4">
            <a:alphaModFix/>
          </a:blip>
          <a:srcRect b="0" l="0" r="0" t="0"/>
          <a:stretch/>
        </p:blipFill>
        <p:spPr>
          <a:xfrm>
            <a:off x="7860235" y="3258893"/>
            <a:ext cx="1471598" cy="1471598"/>
          </a:xfrm>
          <a:prstGeom prst="rect">
            <a:avLst/>
          </a:prstGeom>
          <a:noFill/>
          <a:ln>
            <a:noFill/>
          </a:ln>
        </p:spPr>
      </p:pic>
      <p:pic>
        <p:nvPicPr>
          <p:cNvPr descr="audition, executives, judgment, jury, test icon" id="212" name="Google Shape;212;p5"/>
          <p:cNvPicPr preferRelativeResize="0"/>
          <p:nvPr/>
        </p:nvPicPr>
        <p:blipFill rotWithShape="1">
          <a:blip r:embed="rId5">
            <a:alphaModFix/>
          </a:blip>
          <a:srcRect b="0" l="0" r="0" t="0"/>
          <a:stretch/>
        </p:blipFill>
        <p:spPr>
          <a:xfrm>
            <a:off x="934794" y="3251099"/>
            <a:ext cx="1576500" cy="1576500"/>
          </a:xfrm>
          <a:prstGeom prst="rect">
            <a:avLst/>
          </a:prstGeom>
          <a:noFill/>
          <a:ln>
            <a:noFill/>
          </a:ln>
        </p:spPr>
      </p:pic>
      <p:pic>
        <p:nvPicPr>
          <p:cNvPr descr="meeting, presentation, training icon" id="213" name="Google Shape;213;p5"/>
          <p:cNvPicPr preferRelativeResize="0"/>
          <p:nvPr/>
        </p:nvPicPr>
        <p:blipFill rotWithShape="1">
          <a:blip r:embed="rId6">
            <a:alphaModFix/>
          </a:blip>
          <a:srcRect b="0" l="0" r="0" t="0"/>
          <a:stretch/>
        </p:blipFill>
        <p:spPr>
          <a:xfrm>
            <a:off x="2687940" y="2504470"/>
            <a:ext cx="1224136" cy="1224136"/>
          </a:xfrm>
          <a:prstGeom prst="rect">
            <a:avLst/>
          </a:prstGeom>
          <a:noFill/>
          <a:ln>
            <a:noFill/>
          </a:ln>
        </p:spPr>
      </p:pic>
      <p:sp>
        <p:nvSpPr>
          <p:cNvPr id="214" name="Google Shape;214;p5"/>
          <p:cNvSpPr/>
          <p:nvPr/>
        </p:nvSpPr>
        <p:spPr>
          <a:xfrm>
            <a:off x="4356045" y="3518405"/>
            <a:ext cx="648072" cy="360040"/>
          </a:xfrm>
          <a:prstGeom prst="rightArrow">
            <a:avLst>
              <a:gd fmla="val 50000" name="adj1"/>
              <a:gd fmla="val 50000" name="adj2"/>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generation, ideas, marketing, playbook, seo icon" id="215" name="Google Shape;215;p5"/>
          <p:cNvPicPr preferRelativeResize="0"/>
          <p:nvPr/>
        </p:nvPicPr>
        <p:blipFill rotWithShape="1">
          <a:blip r:embed="rId7">
            <a:alphaModFix/>
          </a:blip>
          <a:srcRect b="0" l="0" r="0" t="0"/>
          <a:stretch/>
        </p:blipFill>
        <p:spPr>
          <a:xfrm>
            <a:off x="3300170" y="2559225"/>
            <a:ext cx="511976" cy="511976"/>
          </a:xfrm>
          <a:prstGeom prst="rect">
            <a:avLst/>
          </a:prstGeom>
          <a:noFill/>
          <a:ln>
            <a:noFill/>
          </a:ln>
        </p:spPr>
      </p:pic>
      <p:pic>
        <p:nvPicPr>
          <p:cNvPr descr="cash, coins, money icon" id="216" name="Google Shape;216;p5"/>
          <p:cNvPicPr preferRelativeResize="0"/>
          <p:nvPr/>
        </p:nvPicPr>
        <p:blipFill rotWithShape="1">
          <a:blip r:embed="rId8">
            <a:alphaModFix/>
          </a:blip>
          <a:srcRect b="0" l="0" r="0" t="0"/>
          <a:stretch/>
        </p:blipFill>
        <p:spPr>
          <a:xfrm>
            <a:off x="9081707" y="2559225"/>
            <a:ext cx="735465" cy="735465"/>
          </a:xfrm>
          <a:prstGeom prst="rect">
            <a:avLst/>
          </a:prstGeom>
          <a:noFill/>
          <a:ln>
            <a:noFill/>
          </a:ln>
        </p:spPr>
      </p:pic>
      <p:sp>
        <p:nvSpPr>
          <p:cNvPr id="217" name="Google Shape;217;p5"/>
          <p:cNvSpPr/>
          <p:nvPr/>
        </p:nvSpPr>
        <p:spPr>
          <a:xfrm>
            <a:off x="6811252" y="3510509"/>
            <a:ext cx="648072" cy="360040"/>
          </a:xfrm>
          <a:prstGeom prst="rightArrow">
            <a:avLst>
              <a:gd fmla="val 50000" name="adj1"/>
              <a:gd fmla="val 50000" name="adj2"/>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award, medal icon" id="218" name="Google Shape;218;p5"/>
          <p:cNvPicPr preferRelativeResize="0"/>
          <p:nvPr/>
        </p:nvPicPr>
        <p:blipFill rotWithShape="1">
          <a:blip r:embed="rId9">
            <a:alphaModFix/>
          </a:blip>
          <a:srcRect b="0" l="0" r="0" t="0"/>
          <a:stretch/>
        </p:blipFill>
        <p:spPr>
          <a:xfrm>
            <a:off x="9459253" y="3242796"/>
            <a:ext cx="1682980" cy="16829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6"/>
          <p:cNvSpPr txBox="1"/>
          <p:nvPr>
            <p:ph type="title"/>
          </p:nvPr>
        </p:nvSpPr>
        <p:spPr>
          <a:xfrm>
            <a:off x="1343472" y="-12199"/>
            <a:ext cx="10081120" cy="1104106"/>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344D6C"/>
              </a:buClr>
              <a:buSzPts val="4000"/>
              <a:buFont typeface="Century Gothic"/>
              <a:buNone/>
            </a:pPr>
            <a:r>
              <a:rPr b="1" lang="en-US" sz="4000">
                <a:solidFill>
                  <a:srgbClr val="344D6C"/>
                </a:solidFill>
              </a:rPr>
              <a:t>Previous editions: Napoli and Torino</a:t>
            </a:r>
            <a:endParaRPr/>
          </a:p>
        </p:txBody>
      </p:sp>
      <p:pic>
        <p:nvPicPr>
          <p:cNvPr id="225" name="Google Shape;225;p6"/>
          <p:cNvPicPr preferRelativeResize="0"/>
          <p:nvPr/>
        </p:nvPicPr>
        <p:blipFill rotWithShape="1">
          <a:blip r:embed="rId3">
            <a:alphaModFix/>
          </a:blip>
          <a:srcRect b="0" l="0" r="0" t="0"/>
          <a:stretch/>
        </p:blipFill>
        <p:spPr>
          <a:xfrm>
            <a:off x="835664" y="1052736"/>
            <a:ext cx="2686025" cy="1788742"/>
          </a:xfrm>
          <a:prstGeom prst="roundRect">
            <a:avLst>
              <a:gd fmla="val 16667" name="adj"/>
            </a:avLst>
          </a:prstGeom>
          <a:noFill/>
          <a:ln>
            <a:noFill/>
          </a:ln>
        </p:spPr>
      </p:pic>
      <p:pic>
        <p:nvPicPr>
          <p:cNvPr descr="D:\Dottorato\Hackathon 2019\Organiozzazione\Evento\Logo DIGITA HD.png" id="226" name="Google Shape;226;p6"/>
          <p:cNvPicPr preferRelativeResize="0"/>
          <p:nvPr/>
        </p:nvPicPr>
        <p:blipFill rotWithShape="1">
          <a:blip r:embed="rId4">
            <a:alphaModFix/>
          </a:blip>
          <a:srcRect b="0" l="0" r="27497" t="0"/>
          <a:stretch/>
        </p:blipFill>
        <p:spPr>
          <a:xfrm>
            <a:off x="328203" y="890488"/>
            <a:ext cx="3031493" cy="476970"/>
          </a:xfrm>
          <a:prstGeom prst="rect">
            <a:avLst/>
          </a:prstGeom>
          <a:noFill/>
          <a:ln>
            <a:noFill/>
          </a:ln>
        </p:spPr>
      </p:pic>
      <p:pic>
        <p:nvPicPr>
          <p:cNvPr id="227" name="Google Shape;227;p6"/>
          <p:cNvPicPr preferRelativeResize="0"/>
          <p:nvPr/>
        </p:nvPicPr>
        <p:blipFill rotWithShape="1">
          <a:blip r:embed="rId5">
            <a:alphaModFix/>
          </a:blip>
          <a:srcRect b="0" l="43511" r="23688" t="0"/>
          <a:stretch/>
        </p:blipFill>
        <p:spPr>
          <a:xfrm>
            <a:off x="3287688" y="817682"/>
            <a:ext cx="1656181" cy="739110"/>
          </a:xfrm>
          <a:prstGeom prst="rect">
            <a:avLst/>
          </a:prstGeom>
          <a:noFill/>
          <a:ln>
            <a:noFill/>
          </a:ln>
        </p:spPr>
      </p:pic>
      <p:pic>
        <p:nvPicPr>
          <p:cNvPr id="228" name="Google Shape;228;p6"/>
          <p:cNvPicPr preferRelativeResize="0"/>
          <p:nvPr/>
        </p:nvPicPr>
        <p:blipFill rotWithShape="1">
          <a:blip r:embed="rId6">
            <a:alphaModFix/>
          </a:blip>
          <a:srcRect b="0" l="0" r="0" t="0"/>
          <a:stretch/>
        </p:blipFill>
        <p:spPr>
          <a:xfrm>
            <a:off x="6984436" y="1217659"/>
            <a:ext cx="2509332" cy="1412879"/>
          </a:xfrm>
          <a:prstGeom prst="rect">
            <a:avLst/>
          </a:prstGeom>
          <a:noFill/>
          <a:ln>
            <a:noFill/>
          </a:ln>
        </p:spPr>
      </p:pic>
      <p:pic>
        <p:nvPicPr>
          <p:cNvPr id="229" name="Google Shape;229;p6"/>
          <p:cNvPicPr preferRelativeResize="0"/>
          <p:nvPr/>
        </p:nvPicPr>
        <p:blipFill rotWithShape="1">
          <a:blip r:embed="rId7">
            <a:alphaModFix/>
          </a:blip>
          <a:srcRect b="0" l="0" r="0" t="0"/>
          <a:stretch/>
        </p:blipFill>
        <p:spPr>
          <a:xfrm>
            <a:off x="6197737" y="1260337"/>
            <a:ext cx="781703" cy="781703"/>
          </a:xfrm>
          <a:prstGeom prst="rect">
            <a:avLst/>
          </a:prstGeom>
          <a:noFill/>
          <a:ln>
            <a:noFill/>
          </a:ln>
        </p:spPr>
      </p:pic>
      <p:pic>
        <p:nvPicPr>
          <p:cNvPr descr="https://www.manuthon.it/wp-content/uploads/2019/02/cosberg-300x85.png" id="230" name="Google Shape;230;p6"/>
          <p:cNvPicPr preferRelativeResize="0"/>
          <p:nvPr/>
        </p:nvPicPr>
        <p:blipFill rotWithShape="1">
          <a:blip r:embed="rId8">
            <a:alphaModFix/>
          </a:blip>
          <a:srcRect b="0" l="0" r="0" t="0"/>
          <a:stretch/>
        </p:blipFill>
        <p:spPr>
          <a:xfrm>
            <a:off x="57203" y="4575562"/>
            <a:ext cx="1574977" cy="446243"/>
          </a:xfrm>
          <a:prstGeom prst="rect">
            <a:avLst/>
          </a:prstGeom>
          <a:noFill/>
          <a:ln>
            <a:noFill/>
          </a:ln>
        </p:spPr>
      </p:pic>
      <p:pic>
        <p:nvPicPr>
          <p:cNvPr id="231" name="Google Shape;231;p6"/>
          <p:cNvPicPr preferRelativeResize="0"/>
          <p:nvPr/>
        </p:nvPicPr>
        <p:blipFill rotWithShape="1">
          <a:blip r:embed="rId9">
            <a:alphaModFix/>
          </a:blip>
          <a:srcRect b="0" l="0" r="0" t="0"/>
          <a:stretch/>
        </p:blipFill>
        <p:spPr>
          <a:xfrm>
            <a:off x="1343472" y="3613014"/>
            <a:ext cx="1526863" cy="517806"/>
          </a:xfrm>
          <a:prstGeom prst="rect">
            <a:avLst/>
          </a:prstGeom>
          <a:noFill/>
          <a:ln>
            <a:noFill/>
          </a:ln>
        </p:spPr>
      </p:pic>
      <p:pic>
        <p:nvPicPr>
          <p:cNvPr descr="https://www.manuthon.it/wp-content/uploads/2019/02/oltre-300x58.png" id="232" name="Google Shape;232;p6"/>
          <p:cNvPicPr preferRelativeResize="0"/>
          <p:nvPr/>
        </p:nvPicPr>
        <p:blipFill rotWithShape="1">
          <a:blip r:embed="rId10">
            <a:alphaModFix/>
          </a:blip>
          <a:srcRect b="0" l="0" r="0" t="0"/>
          <a:stretch/>
        </p:blipFill>
        <p:spPr>
          <a:xfrm>
            <a:off x="214556" y="5299582"/>
            <a:ext cx="1648323" cy="318676"/>
          </a:xfrm>
          <a:prstGeom prst="rect">
            <a:avLst/>
          </a:prstGeom>
          <a:noFill/>
          <a:ln>
            <a:noFill/>
          </a:ln>
        </p:spPr>
      </p:pic>
      <p:pic>
        <p:nvPicPr>
          <p:cNvPr descr="Home" id="233" name="Google Shape;233;p6"/>
          <p:cNvPicPr preferRelativeResize="0"/>
          <p:nvPr/>
        </p:nvPicPr>
        <p:blipFill rotWithShape="1">
          <a:blip r:embed="rId11">
            <a:alphaModFix/>
          </a:blip>
          <a:srcRect b="0" l="0" r="0" t="0"/>
          <a:stretch/>
        </p:blipFill>
        <p:spPr>
          <a:xfrm>
            <a:off x="1843949" y="4404245"/>
            <a:ext cx="1925049" cy="374788"/>
          </a:xfrm>
          <a:prstGeom prst="rect">
            <a:avLst/>
          </a:prstGeom>
          <a:noFill/>
          <a:ln>
            <a:noFill/>
          </a:ln>
        </p:spPr>
      </p:pic>
      <p:pic>
        <p:nvPicPr>
          <p:cNvPr descr="BLM Group" id="234" name="Google Shape;234;p6"/>
          <p:cNvPicPr preferRelativeResize="0"/>
          <p:nvPr/>
        </p:nvPicPr>
        <p:blipFill rotWithShape="1">
          <a:blip r:embed="rId12">
            <a:alphaModFix/>
          </a:blip>
          <a:srcRect b="0" l="0" r="0" t="0"/>
          <a:stretch/>
        </p:blipFill>
        <p:spPr>
          <a:xfrm>
            <a:off x="216449" y="3614839"/>
            <a:ext cx="732598" cy="732598"/>
          </a:xfrm>
          <a:prstGeom prst="rect">
            <a:avLst/>
          </a:prstGeom>
          <a:noFill/>
          <a:ln>
            <a:noFill/>
          </a:ln>
        </p:spPr>
      </p:pic>
      <p:sp>
        <p:nvSpPr>
          <p:cNvPr id="235" name="Google Shape;235;p6"/>
          <p:cNvSpPr txBox="1"/>
          <p:nvPr/>
        </p:nvSpPr>
        <p:spPr>
          <a:xfrm>
            <a:off x="214556" y="3068960"/>
            <a:ext cx="24970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entury Gothic"/>
                <a:ea typeface="Century Gothic"/>
                <a:cs typeface="Century Gothic"/>
                <a:sym typeface="Century Gothic"/>
              </a:rPr>
              <a:t>Sponsor companies:</a:t>
            </a:r>
            <a:endParaRPr b="1" sz="1800">
              <a:solidFill>
                <a:schemeClr val="dk1"/>
              </a:solidFill>
              <a:latin typeface="Century Gothic"/>
              <a:ea typeface="Century Gothic"/>
              <a:cs typeface="Century Gothic"/>
              <a:sym typeface="Century Gothic"/>
            </a:endParaRPr>
          </a:p>
        </p:txBody>
      </p:sp>
      <p:pic>
        <p:nvPicPr>
          <p:cNvPr descr="https://www.manuthon.it/wp-content/uploads/2019/02/cosberg-300x85.png" id="236" name="Google Shape;236;p6"/>
          <p:cNvPicPr preferRelativeResize="0"/>
          <p:nvPr/>
        </p:nvPicPr>
        <p:blipFill rotWithShape="1">
          <a:blip r:embed="rId8">
            <a:alphaModFix/>
          </a:blip>
          <a:srcRect b="0" l="0" r="0" t="0"/>
          <a:stretch/>
        </p:blipFill>
        <p:spPr>
          <a:xfrm>
            <a:off x="6846298" y="4197216"/>
            <a:ext cx="1574977" cy="446243"/>
          </a:xfrm>
          <a:prstGeom prst="rect">
            <a:avLst/>
          </a:prstGeom>
          <a:noFill/>
          <a:ln>
            <a:noFill/>
          </a:ln>
        </p:spPr>
      </p:pic>
      <p:pic>
        <p:nvPicPr>
          <p:cNvPr descr="BLM Group" id="237" name="Google Shape;237;p6"/>
          <p:cNvPicPr preferRelativeResize="0"/>
          <p:nvPr/>
        </p:nvPicPr>
        <p:blipFill rotWithShape="1">
          <a:blip r:embed="rId12">
            <a:alphaModFix/>
          </a:blip>
          <a:srcRect b="0" l="0" r="0" t="0"/>
          <a:stretch/>
        </p:blipFill>
        <p:spPr>
          <a:xfrm>
            <a:off x="6901189" y="3139319"/>
            <a:ext cx="732598" cy="732598"/>
          </a:xfrm>
          <a:prstGeom prst="rect">
            <a:avLst/>
          </a:prstGeom>
          <a:noFill/>
          <a:ln>
            <a:noFill/>
          </a:ln>
        </p:spPr>
      </p:pic>
      <p:pic>
        <p:nvPicPr>
          <p:cNvPr descr="Danieli Officine Meccaniche | Forcepoint" id="238" name="Google Shape;238;p6"/>
          <p:cNvPicPr preferRelativeResize="0"/>
          <p:nvPr/>
        </p:nvPicPr>
        <p:blipFill rotWithShape="1">
          <a:blip r:embed="rId13">
            <a:alphaModFix/>
          </a:blip>
          <a:srcRect b="39008" l="18637" r="18442" t="34026"/>
          <a:stretch/>
        </p:blipFill>
        <p:spPr>
          <a:xfrm>
            <a:off x="7915191" y="3256682"/>
            <a:ext cx="1502047" cy="322870"/>
          </a:xfrm>
          <a:prstGeom prst="rect">
            <a:avLst/>
          </a:prstGeom>
          <a:noFill/>
          <a:ln>
            <a:noFill/>
          </a:ln>
        </p:spPr>
      </p:pic>
      <p:pic>
        <p:nvPicPr>
          <p:cNvPr id="239" name="Google Shape;239;p6"/>
          <p:cNvPicPr preferRelativeResize="0"/>
          <p:nvPr/>
        </p:nvPicPr>
        <p:blipFill rotWithShape="1">
          <a:blip r:embed="rId14">
            <a:alphaModFix/>
          </a:blip>
          <a:srcRect b="0" l="0" r="0" t="0"/>
          <a:stretch/>
        </p:blipFill>
        <p:spPr>
          <a:xfrm>
            <a:off x="8570388" y="3785493"/>
            <a:ext cx="955687" cy="561944"/>
          </a:xfrm>
          <a:prstGeom prst="rect">
            <a:avLst/>
          </a:prstGeom>
          <a:noFill/>
          <a:ln>
            <a:noFill/>
          </a:ln>
        </p:spPr>
      </p:pic>
      <p:pic>
        <p:nvPicPr>
          <p:cNvPr id="240" name="Google Shape;240;p6"/>
          <p:cNvPicPr preferRelativeResize="0"/>
          <p:nvPr/>
        </p:nvPicPr>
        <p:blipFill rotWithShape="1">
          <a:blip r:embed="rId15">
            <a:alphaModFix/>
          </a:blip>
          <a:srcRect b="0" l="0" r="0" t="0"/>
          <a:stretch/>
        </p:blipFill>
        <p:spPr>
          <a:xfrm>
            <a:off x="2106903" y="4788092"/>
            <a:ext cx="3926788" cy="2034343"/>
          </a:xfrm>
          <a:prstGeom prst="rect">
            <a:avLst/>
          </a:prstGeom>
          <a:noFill/>
          <a:ln>
            <a:noFill/>
          </a:ln>
        </p:spPr>
      </p:pic>
      <p:pic>
        <p:nvPicPr>
          <p:cNvPr descr="Immagine che contiene persona, pavimento, parete, interni&#10;&#10;Descrizione generata automaticamente" id="241" name="Google Shape;241;p6"/>
          <p:cNvPicPr preferRelativeResize="0"/>
          <p:nvPr/>
        </p:nvPicPr>
        <p:blipFill rotWithShape="1">
          <a:blip r:embed="rId16">
            <a:alphaModFix/>
          </a:blip>
          <a:srcRect b="0" l="0" r="0" t="0"/>
          <a:stretch/>
        </p:blipFill>
        <p:spPr>
          <a:xfrm>
            <a:off x="3245836" y="2455822"/>
            <a:ext cx="2548707" cy="1699138"/>
          </a:xfrm>
          <a:prstGeom prst="rect">
            <a:avLst/>
          </a:prstGeom>
          <a:noFill/>
          <a:ln>
            <a:noFill/>
          </a:ln>
        </p:spPr>
      </p:pic>
      <p:pic>
        <p:nvPicPr>
          <p:cNvPr descr="Immagine che contiene testo, interno&#10;&#10;Descrizione generata automaticamente" id="242" name="Google Shape;242;p6"/>
          <p:cNvPicPr preferRelativeResize="0"/>
          <p:nvPr/>
        </p:nvPicPr>
        <p:blipFill rotWithShape="1">
          <a:blip r:embed="rId17">
            <a:alphaModFix/>
          </a:blip>
          <a:srcRect b="0" l="0" r="0" t="0"/>
          <a:stretch/>
        </p:blipFill>
        <p:spPr>
          <a:xfrm rot="-5400000">
            <a:off x="9116589" y="1799632"/>
            <a:ext cx="3586152" cy="2390767"/>
          </a:xfrm>
          <a:prstGeom prst="rect">
            <a:avLst/>
          </a:prstGeom>
          <a:noFill/>
          <a:ln>
            <a:noFill/>
          </a:ln>
        </p:spPr>
      </p:pic>
      <p:sp>
        <p:nvSpPr>
          <p:cNvPr id="243" name="Google Shape;243;p6"/>
          <p:cNvSpPr txBox="1"/>
          <p:nvPr/>
        </p:nvSpPr>
        <p:spPr>
          <a:xfrm>
            <a:off x="324213" y="5967512"/>
            <a:ext cx="227121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entury Gothic"/>
                <a:ea typeface="Century Gothic"/>
                <a:cs typeface="Century Gothic"/>
                <a:sym typeface="Century Gothic"/>
              </a:rPr>
              <a:t>Over 100 participants :</a:t>
            </a:r>
            <a:endParaRPr/>
          </a:p>
        </p:txBody>
      </p:sp>
      <p:pic>
        <p:nvPicPr>
          <p:cNvPr descr="Immagine che contiene pavimento, persona, interno, eretto&#10;&#10;Descrizione generata automaticamente" id="244" name="Google Shape;244;p6"/>
          <p:cNvPicPr preferRelativeResize="0"/>
          <p:nvPr/>
        </p:nvPicPr>
        <p:blipFill rotWithShape="1">
          <a:blip r:embed="rId18">
            <a:alphaModFix/>
          </a:blip>
          <a:srcRect b="0" l="0" r="0" t="0"/>
          <a:stretch/>
        </p:blipFill>
        <p:spPr>
          <a:xfrm>
            <a:off x="7834096" y="4846102"/>
            <a:ext cx="2753704" cy="1835802"/>
          </a:xfrm>
          <a:prstGeom prst="rect">
            <a:avLst/>
          </a:prstGeom>
          <a:noFill/>
          <a:ln>
            <a:noFill/>
          </a:ln>
        </p:spPr>
      </p:pic>
      <p:sp>
        <p:nvSpPr>
          <p:cNvPr id="245" name="Google Shape;245;p6"/>
          <p:cNvSpPr txBox="1"/>
          <p:nvPr/>
        </p:nvSpPr>
        <p:spPr>
          <a:xfrm>
            <a:off x="6960096" y="2708920"/>
            <a:ext cx="24970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entury Gothic"/>
                <a:ea typeface="Century Gothic"/>
                <a:cs typeface="Century Gothic"/>
                <a:sym typeface="Century Gothic"/>
              </a:rPr>
              <a:t>Sponsor companies:</a:t>
            </a:r>
            <a:endParaRPr b="1" sz="18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7"/>
          <p:cNvSpPr txBox="1"/>
          <p:nvPr>
            <p:ph type="title"/>
          </p:nvPr>
        </p:nvSpPr>
        <p:spPr>
          <a:xfrm>
            <a:off x="949047" y="-12199"/>
            <a:ext cx="10475545" cy="1104106"/>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344D6C"/>
              </a:buClr>
              <a:buSzPts val="4000"/>
              <a:buFont typeface="Century Gothic"/>
              <a:buNone/>
            </a:pPr>
            <a:r>
              <a:rPr b="1" lang="en-US" sz="4000">
                <a:solidFill>
                  <a:srgbClr val="344D6C"/>
                </a:solidFill>
              </a:rPr>
              <a:t>First edition: Napoli – Federico II 2019</a:t>
            </a:r>
            <a:endParaRPr/>
          </a:p>
        </p:txBody>
      </p:sp>
      <p:pic>
        <p:nvPicPr>
          <p:cNvPr descr="https://www.manuthon.it/wp-content/uploads/2019/02/cosberg-300x85.png" id="251" name="Google Shape;251;p7"/>
          <p:cNvPicPr preferRelativeResize="0"/>
          <p:nvPr/>
        </p:nvPicPr>
        <p:blipFill rotWithShape="1">
          <a:blip r:embed="rId3">
            <a:alphaModFix/>
          </a:blip>
          <a:srcRect b="0" l="0" r="0" t="0"/>
          <a:stretch/>
        </p:blipFill>
        <p:spPr>
          <a:xfrm>
            <a:off x="382900" y="4282546"/>
            <a:ext cx="1574977" cy="446243"/>
          </a:xfrm>
          <a:prstGeom prst="rect">
            <a:avLst/>
          </a:prstGeom>
          <a:noFill/>
          <a:ln>
            <a:noFill/>
          </a:ln>
        </p:spPr>
      </p:pic>
      <p:pic>
        <p:nvPicPr>
          <p:cNvPr id="252" name="Google Shape;252;p7"/>
          <p:cNvPicPr preferRelativeResize="0"/>
          <p:nvPr/>
        </p:nvPicPr>
        <p:blipFill rotWithShape="1">
          <a:blip r:embed="rId4">
            <a:alphaModFix/>
          </a:blip>
          <a:srcRect b="0" l="0" r="0" t="0"/>
          <a:stretch/>
        </p:blipFill>
        <p:spPr>
          <a:xfrm>
            <a:off x="296785" y="2759471"/>
            <a:ext cx="1526863" cy="517806"/>
          </a:xfrm>
          <a:prstGeom prst="rect">
            <a:avLst/>
          </a:prstGeom>
          <a:noFill/>
          <a:ln>
            <a:noFill/>
          </a:ln>
        </p:spPr>
      </p:pic>
      <p:pic>
        <p:nvPicPr>
          <p:cNvPr descr="Home" id="253" name="Google Shape;253;p7"/>
          <p:cNvPicPr preferRelativeResize="0"/>
          <p:nvPr/>
        </p:nvPicPr>
        <p:blipFill rotWithShape="1">
          <a:blip r:embed="rId5">
            <a:alphaModFix/>
          </a:blip>
          <a:srcRect b="0" l="0" r="0" t="0"/>
          <a:stretch/>
        </p:blipFill>
        <p:spPr>
          <a:xfrm>
            <a:off x="207863" y="5720397"/>
            <a:ext cx="1925049" cy="374788"/>
          </a:xfrm>
          <a:prstGeom prst="rect">
            <a:avLst/>
          </a:prstGeom>
          <a:noFill/>
          <a:ln>
            <a:noFill/>
          </a:ln>
        </p:spPr>
      </p:pic>
      <p:pic>
        <p:nvPicPr>
          <p:cNvPr descr="BLM Group" id="254" name="Google Shape;254;p7"/>
          <p:cNvPicPr preferRelativeResize="0"/>
          <p:nvPr/>
        </p:nvPicPr>
        <p:blipFill rotWithShape="1">
          <a:blip r:embed="rId6">
            <a:alphaModFix/>
          </a:blip>
          <a:srcRect b="0" l="0" r="0" t="0"/>
          <a:stretch/>
        </p:blipFill>
        <p:spPr>
          <a:xfrm>
            <a:off x="522344" y="1684324"/>
            <a:ext cx="732598" cy="732598"/>
          </a:xfrm>
          <a:prstGeom prst="rect">
            <a:avLst/>
          </a:prstGeom>
          <a:noFill/>
          <a:ln>
            <a:noFill/>
          </a:ln>
        </p:spPr>
      </p:pic>
      <p:sp>
        <p:nvSpPr>
          <p:cNvPr id="255" name="Google Shape;255;p7"/>
          <p:cNvSpPr txBox="1"/>
          <p:nvPr/>
        </p:nvSpPr>
        <p:spPr>
          <a:xfrm>
            <a:off x="0" y="1101585"/>
            <a:ext cx="25922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entury Gothic"/>
                <a:ea typeface="Century Gothic"/>
                <a:cs typeface="Century Gothic"/>
                <a:sym typeface="Century Gothic"/>
              </a:rPr>
              <a:t>Sponsor companies:</a:t>
            </a:r>
            <a:endParaRPr/>
          </a:p>
        </p:txBody>
      </p:sp>
      <p:sp>
        <p:nvSpPr>
          <p:cNvPr id="256" name="Google Shape;256;p7"/>
          <p:cNvSpPr txBox="1"/>
          <p:nvPr/>
        </p:nvSpPr>
        <p:spPr>
          <a:xfrm>
            <a:off x="2361556" y="1494945"/>
            <a:ext cx="9615639" cy="47705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1600">
                <a:solidFill>
                  <a:schemeClr val="dk1"/>
                </a:solidFill>
                <a:latin typeface="Arial"/>
                <a:ea typeface="Arial"/>
                <a:cs typeface="Arial"/>
                <a:sym typeface="Arial"/>
              </a:rPr>
              <a:t>BLM Group </a:t>
            </a:r>
            <a:r>
              <a:rPr b="0" i="0" lang="en-US" sz="1600">
                <a:solidFill>
                  <a:schemeClr val="dk1"/>
                </a:solidFill>
                <a:latin typeface="Arial"/>
                <a:ea typeface="Arial"/>
                <a:cs typeface="Arial"/>
                <a:sym typeface="Arial"/>
              </a:rPr>
              <a:t>(sector: development of systems for processing tubes, special profiles, and bars such as laser and disk cutting, bending, shaping...)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Development of an innovative solution for optimizing the cabin of a laser cutting cell for three-dimensional pieces</a:t>
            </a:r>
            <a:r>
              <a:rPr b="0" i="0" lang="en-US" sz="1600">
                <a:solidFill>
                  <a:schemeClr val="dk1"/>
                </a:solidFill>
                <a:latin typeface="Arial"/>
                <a:ea typeface="Arial"/>
                <a:cs typeface="Arial"/>
                <a:sym typeface="Arial"/>
              </a:rPr>
              <a:t>.</a:t>
            </a:r>
            <a:endParaRPr/>
          </a:p>
          <a:p>
            <a:pPr indent="0" lvl="0" marL="0" marR="0" rtl="0" algn="just">
              <a:spcBef>
                <a:spcPts val="0"/>
              </a:spcBef>
              <a:spcAft>
                <a:spcPts val="0"/>
              </a:spcAft>
              <a:buNone/>
            </a:pPr>
            <a:r>
              <a:t/>
            </a:r>
            <a:endParaRPr b="0" i="0" sz="1600">
              <a:solidFill>
                <a:schemeClr val="dk1"/>
              </a:solidFill>
              <a:latin typeface="Arial"/>
              <a:ea typeface="Arial"/>
              <a:cs typeface="Arial"/>
              <a:sym typeface="Arial"/>
            </a:endParaRPr>
          </a:p>
          <a:p>
            <a:pPr indent="0" lvl="0" marL="0" marR="0" rtl="0" algn="just">
              <a:spcBef>
                <a:spcPts val="0"/>
              </a:spcBef>
              <a:spcAft>
                <a:spcPts val="0"/>
              </a:spcAft>
              <a:buNone/>
            </a:pPr>
            <a:r>
              <a:rPr b="1" i="0" lang="en-US" sz="1600">
                <a:solidFill>
                  <a:schemeClr val="dk1"/>
                </a:solidFill>
                <a:latin typeface="Arial"/>
                <a:ea typeface="Arial"/>
                <a:cs typeface="Arial"/>
                <a:sym typeface="Arial"/>
              </a:rPr>
              <a:t>MANDELLI</a:t>
            </a:r>
            <a:r>
              <a:rPr b="0" i="0" lang="en-US" sz="1600">
                <a:solidFill>
                  <a:schemeClr val="dk1"/>
                </a:solidFill>
                <a:latin typeface="Arial"/>
                <a:ea typeface="Arial"/>
                <a:cs typeface="Arial"/>
                <a:sym typeface="Arial"/>
              </a:rPr>
              <a:t> (sector: machine tools)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Development of a methodology for formalizing, structuring, updating, and sharing information related to integration and customization of highly specialized commercial modules and products (e.g., drives, numerical control, PLC, etc.), not only among technicians of the same company but also among technicians belonging to companies operating in the same sector.</a:t>
            </a:r>
            <a:endParaRPr/>
          </a:p>
          <a:p>
            <a:pPr indent="0" lvl="0" marL="0" marR="0" rtl="0" algn="just">
              <a:spcBef>
                <a:spcPts val="0"/>
              </a:spcBef>
              <a:spcAft>
                <a:spcPts val="0"/>
              </a:spcAft>
              <a:buNone/>
            </a:pPr>
            <a:r>
              <a:t/>
            </a:r>
            <a:endParaRPr b="0" i="0" sz="1600">
              <a:solidFill>
                <a:schemeClr val="dk1"/>
              </a:solidFill>
              <a:latin typeface="Arial"/>
              <a:ea typeface="Arial"/>
              <a:cs typeface="Arial"/>
              <a:sym typeface="Arial"/>
            </a:endParaRPr>
          </a:p>
          <a:p>
            <a:pPr indent="0" lvl="0" marL="0" marR="0" rtl="0" algn="just">
              <a:spcBef>
                <a:spcPts val="0"/>
              </a:spcBef>
              <a:spcAft>
                <a:spcPts val="0"/>
              </a:spcAft>
              <a:buNone/>
            </a:pPr>
            <a:r>
              <a:rPr b="1" i="0" lang="en-US" sz="1600">
                <a:solidFill>
                  <a:schemeClr val="dk1"/>
                </a:solidFill>
                <a:latin typeface="Arial"/>
                <a:ea typeface="Arial"/>
                <a:cs typeface="Arial"/>
                <a:sym typeface="Arial"/>
              </a:rPr>
              <a:t>COSBERG INNOVACTION </a:t>
            </a:r>
            <a:r>
              <a:rPr b="0" i="0" lang="en-US" sz="1600">
                <a:solidFill>
                  <a:schemeClr val="dk1"/>
                </a:solidFill>
                <a:latin typeface="Arial"/>
                <a:ea typeface="Arial"/>
                <a:cs typeface="Arial"/>
                <a:sym typeface="Arial"/>
              </a:rPr>
              <a:t>(sector: design and construction of machines and modules for automated assembly processes in various fields of application)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Development of a prototype system (customer-side app and plant builder-side software platform), integrated with software tools, for managing machine failures under the worst conditions, i.e., due to defects not yet coded, and therefore whose solution is not known a priori. The challenge is to design a hypothesis of the process and development of the information sharing system and customer-builder interactions throughout the process, or part of it.</a:t>
            </a:r>
            <a:endParaRPr/>
          </a:p>
          <a:p>
            <a:pPr indent="0" lvl="0" marL="0" marR="0" rtl="0" algn="just">
              <a:spcBef>
                <a:spcPts val="0"/>
              </a:spcBef>
              <a:spcAft>
                <a:spcPts val="0"/>
              </a:spcAft>
              <a:buNone/>
            </a:pPr>
            <a:r>
              <a:t/>
            </a:r>
            <a:endParaRPr b="0" i="0" sz="1600">
              <a:solidFill>
                <a:schemeClr val="dk1"/>
              </a:solidFill>
              <a:latin typeface="Arial"/>
              <a:ea typeface="Arial"/>
              <a:cs typeface="Arial"/>
              <a:sym typeface="Arial"/>
            </a:endParaRPr>
          </a:p>
          <a:p>
            <a:pPr indent="0" lvl="0" marL="0" marR="0" rtl="0" algn="just">
              <a:spcBef>
                <a:spcPts val="0"/>
              </a:spcBef>
              <a:spcAft>
                <a:spcPts val="0"/>
              </a:spcAft>
              <a:buNone/>
            </a:pPr>
            <a:r>
              <a:rPr b="1" i="0" lang="en-US" sz="1600">
                <a:solidFill>
                  <a:schemeClr val="dk1"/>
                </a:solidFill>
                <a:latin typeface="Arial"/>
                <a:ea typeface="Arial"/>
                <a:cs typeface="Arial"/>
                <a:sym typeface="Arial"/>
              </a:rPr>
              <a:t>FABIO PERINI – KORBER SOLUTIONS </a:t>
            </a:r>
            <a:r>
              <a:rPr b="0" i="0" lang="en-US" sz="1600">
                <a:solidFill>
                  <a:schemeClr val="dk1"/>
                </a:solidFill>
                <a:latin typeface="Arial"/>
                <a:ea typeface="Arial"/>
                <a:cs typeface="Arial"/>
                <a:sym typeface="Arial"/>
              </a:rPr>
              <a:t>(sector: design and production of industrial machinery for the tissue transformation industry)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Development of a solution to intercept all best practices and ideas to innovate both the product and the machinery used to produce it in every phase of the life cycle</a:t>
            </a:r>
            <a:r>
              <a:rPr b="0" i="0" lang="en-US" sz="1600">
                <a:solidFill>
                  <a:schemeClr val="dk1"/>
                </a:solidFill>
                <a:latin typeface="Arial"/>
                <a:ea typeface="Arial"/>
                <a:cs typeface="Arial"/>
                <a:sym typeface="Arial"/>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8"/>
          <p:cNvSpPr txBox="1"/>
          <p:nvPr>
            <p:ph type="title"/>
          </p:nvPr>
        </p:nvSpPr>
        <p:spPr>
          <a:xfrm>
            <a:off x="322039" y="-75635"/>
            <a:ext cx="11378526" cy="1104106"/>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344D6C"/>
              </a:buClr>
              <a:buSzPts val="3600"/>
              <a:buFont typeface="Century Gothic"/>
              <a:buNone/>
            </a:pPr>
            <a:r>
              <a:rPr b="1" lang="en-US" sz="3600">
                <a:solidFill>
                  <a:srgbClr val="344D6C"/>
                </a:solidFill>
              </a:rPr>
              <a:t>Second edition: Politecnico di Torino 2022</a:t>
            </a:r>
            <a:endParaRPr/>
          </a:p>
        </p:txBody>
      </p:sp>
      <p:pic>
        <p:nvPicPr>
          <p:cNvPr descr="https://www.manuthon.it/wp-content/uploads/2019/02/cosberg-300x85.png" id="262" name="Google Shape;262;p8"/>
          <p:cNvPicPr preferRelativeResize="0"/>
          <p:nvPr/>
        </p:nvPicPr>
        <p:blipFill rotWithShape="1">
          <a:blip r:embed="rId3">
            <a:alphaModFix/>
          </a:blip>
          <a:srcRect b="0" l="0" r="0" t="0"/>
          <a:stretch/>
        </p:blipFill>
        <p:spPr>
          <a:xfrm>
            <a:off x="317668" y="5671276"/>
            <a:ext cx="1574977" cy="446243"/>
          </a:xfrm>
          <a:prstGeom prst="rect">
            <a:avLst/>
          </a:prstGeom>
          <a:noFill/>
          <a:ln>
            <a:noFill/>
          </a:ln>
        </p:spPr>
      </p:pic>
      <p:pic>
        <p:nvPicPr>
          <p:cNvPr descr="BLM Group" id="263" name="Google Shape;263;p8"/>
          <p:cNvPicPr preferRelativeResize="0"/>
          <p:nvPr/>
        </p:nvPicPr>
        <p:blipFill rotWithShape="1">
          <a:blip r:embed="rId4">
            <a:alphaModFix/>
          </a:blip>
          <a:srcRect b="0" l="0" r="0" t="0"/>
          <a:stretch/>
        </p:blipFill>
        <p:spPr>
          <a:xfrm>
            <a:off x="550122" y="1792050"/>
            <a:ext cx="732598" cy="732598"/>
          </a:xfrm>
          <a:prstGeom prst="rect">
            <a:avLst/>
          </a:prstGeom>
          <a:noFill/>
          <a:ln>
            <a:noFill/>
          </a:ln>
        </p:spPr>
      </p:pic>
      <p:pic>
        <p:nvPicPr>
          <p:cNvPr descr="Danieli Officine Meccaniche | Forcepoint" id="264" name="Google Shape;264;p8"/>
          <p:cNvPicPr preferRelativeResize="0"/>
          <p:nvPr/>
        </p:nvPicPr>
        <p:blipFill rotWithShape="1">
          <a:blip r:embed="rId5">
            <a:alphaModFix/>
          </a:blip>
          <a:srcRect b="39008" l="18637" r="18442" t="34026"/>
          <a:stretch/>
        </p:blipFill>
        <p:spPr>
          <a:xfrm>
            <a:off x="322039" y="3348630"/>
            <a:ext cx="1502047" cy="322870"/>
          </a:xfrm>
          <a:prstGeom prst="rect">
            <a:avLst/>
          </a:prstGeom>
          <a:noFill/>
          <a:ln>
            <a:noFill/>
          </a:ln>
        </p:spPr>
      </p:pic>
      <p:pic>
        <p:nvPicPr>
          <p:cNvPr id="265" name="Google Shape;265;p8"/>
          <p:cNvPicPr preferRelativeResize="0"/>
          <p:nvPr/>
        </p:nvPicPr>
        <p:blipFill rotWithShape="1">
          <a:blip r:embed="rId6">
            <a:alphaModFix/>
          </a:blip>
          <a:srcRect b="0" l="0" r="0" t="0"/>
          <a:stretch/>
        </p:blipFill>
        <p:spPr>
          <a:xfrm>
            <a:off x="550122" y="4495482"/>
            <a:ext cx="955687" cy="561944"/>
          </a:xfrm>
          <a:prstGeom prst="rect">
            <a:avLst/>
          </a:prstGeom>
          <a:noFill/>
          <a:ln>
            <a:noFill/>
          </a:ln>
        </p:spPr>
      </p:pic>
      <p:sp>
        <p:nvSpPr>
          <p:cNvPr id="266" name="Google Shape;266;p8"/>
          <p:cNvSpPr txBox="1"/>
          <p:nvPr/>
        </p:nvSpPr>
        <p:spPr>
          <a:xfrm>
            <a:off x="22580" y="1186724"/>
            <a:ext cx="25202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entury Gothic"/>
                <a:ea typeface="Century Gothic"/>
                <a:cs typeface="Century Gothic"/>
                <a:sym typeface="Century Gothic"/>
              </a:rPr>
              <a:t>Sponsor companies:</a:t>
            </a:r>
            <a:endParaRPr/>
          </a:p>
        </p:txBody>
      </p:sp>
      <p:sp>
        <p:nvSpPr>
          <p:cNvPr id="267" name="Google Shape;267;p8"/>
          <p:cNvSpPr txBox="1"/>
          <p:nvPr/>
        </p:nvSpPr>
        <p:spPr>
          <a:xfrm>
            <a:off x="2063552" y="1792050"/>
            <a:ext cx="10031692" cy="47705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1600">
                <a:solidFill>
                  <a:schemeClr val="dk1"/>
                </a:solidFill>
                <a:latin typeface="Arial"/>
                <a:ea typeface="Arial"/>
                <a:cs typeface="Arial"/>
                <a:sym typeface="Arial"/>
              </a:rPr>
              <a:t>BLM Group </a:t>
            </a:r>
            <a:r>
              <a:rPr b="0" i="0" lang="en-US" sz="1600">
                <a:solidFill>
                  <a:schemeClr val="dk1"/>
                </a:solidFill>
                <a:latin typeface="Arial"/>
                <a:ea typeface="Arial"/>
                <a:cs typeface="Arial"/>
                <a:sym typeface="Arial"/>
              </a:rPr>
              <a:t>(sector: development of systems for processing tubes, special profiles, and bars such as laser and disk cutting, bending, shaping...)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Development of an innovative solution for the workspace of a laser cutting cell for three-dimensional pieces.</a:t>
            </a:r>
            <a:endParaRPr/>
          </a:p>
          <a:p>
            <a:pPr indent="0" lvl="0" marL="0" marR="0" rtl="0" algn="just">
              <a:spcBef>
                <a:spcPts val="0"/>
              </a:spcBef>
              <a:spcAft>
                <a:spcPts val="0"/>
              </a:spcAft>
              <a:buNone/>
            </a:pPr>
            <a:r>
              <a:t/>
            </a:r>
            <a:endParaRPr b="0" i="0" sz="1600">
              <a:solidFill>
                <a:schemeClr val="dk1"/>
              </a:solidFill>
              <a:latin typeface="Arial"/>
              <a:ea typeface="Arial"/>
              <a:cs typeface="Arial"/>
              <a:sym typeface="Arial"/>
            </a:endParaRPr>
          </a:p>
          <a:p>
            <a:pPr indent="0" lvl="0" marL="0" marR="0" rtl="0" algn="just">
              <a:spcBef>
                <a:spcPts val="0"/>
              </a:spcBef>
              <a:spcAft>
                <a:spcPts val="0"/>
              </a:spcAft>
              <a:buNone/>
            </a:pPr>
            <a:r>
              <a:rPr b="1" i="0" lang="en-US" sz="1600">
                <a:solidFill>
                  <a:schemeClr val="dk1"/>
                </a:solidFill>
                <a:latin typeface="Arial"/>
                <a:ea typeface="Arial"/>
                <a:cs typeface="Arial"/>
                <a:sym typeface="Arial"/>
              </a:rPr>
              <a:t>DANIELI </a:t>
            </a:r>
            <a:r>
              <a:rPr b="0" i="0" lang="en-US" sz="1600">
                <a:solidFill>
                  <a:schemeClr val="dk1"/>
                </a:solidFill>
                <a:latin typeface="Arial"/>
                <a:ea typeface="Arial"/>
                <a:cs typeface="Arial"/>
                <a:sym typeface="Arial"/>
              </a:rPr>
              <a:t>(sector: global producers of plants and machinery for the metal steel industry)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Studies and sizing for the simplification of some activities in a technologically advanced context: 1- decide the logic and management of the missions that the A.M.R. must carry out and how they should be executed in a dynamic environment. 2- size the necessary quantity of loading and unloading stations that each workstation should have for smooth operation, 3- size and design, based on the size and weight that the different tools can have, one or more types of trolleys that the A.M.R. will use for transportation.</a:t>
            </a:r>
            <a:endParaRPr/>
          </a:p>
          <a:p>
            <a:pPr indent="0" lvl="0" marL="0" marR="0" rtl="0" algn="just">
              <a:spcBef>
                <a:spcPts val="0"/>
              </a:spcBef>
              <a:spcAft>
                <a:spcPts val="0"/>
              </a:spcAft>
              <a:buNone/>
            </a:pPr>
            <a:r>
              <a:t/>
            </a:r>
            <a:endParaRPr b="0" i="0" sz="1600">
              <a:solidFill>
                <a:schemeClr val="dk1"/>
              </a:solidFill>
              <a:latin typeface="Arial"/>
              <a:ea typeface="Arial"/>
              <a:cs typeface="Arial"/>
              <a:sym typeface="Arial"/>
            </a:endParaRPr>
          </a:p>
          <a:p>
            <a:pPr indent="0" lvl="0" marL="0" marR="0" rtl="0" algn="just">
              <a:spcBef>
                <a:spcPts val="0"/>
              </a:spcBef>
              <a:spcAft>
                <a:spcPts val="0"/>
              </a:spcAft>
              <a:buNone/>
            </a:pPr>
            <a:r>
              <a:rPr b="1" i="0" lang="en-US" sz="1600">
                <a:solidFill>
                  <a:schemeClr val="dk1"/>
                </a:solidFill>
                <a:latin typeface="Arial"/>
                <a:ea typeface="Arial"/>
                <a:cs typeface="Arial"/>
                <a:sym typeface="Arial"/>
              </a:rPr>
              <a:t>KORBER TISSUE </a:t>
            </a:r>
            <a:r>
              <a:rPr b="0" i="0" lang="en-US" sz="1600">
                <a:solidFill>
                  <a:schemeClr val="dk1"/>
                </a:solidFill>
                <a:latin typeface="Arial"/>
                <a:ea typeface="Arial"/>
                <a:cs typeface="Arial"/>
                <a:sym typeface="Arial"/>
              </a:rPr>
              <a:t>(sector: design and production of industrial machinery for the tissue transformation industry (paper industry))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Development of a solution to monetize and generate revenue from their customers' data, to anticipate and identify customer needs starting from the analysis of their data.</a:t>
            </a:r>
            <a:endParaRPr/>
          </a:p>
          <a:p>
            <a:pPr indent="0" lvl="0" marL="0" marR="0" rtl="0" algn="just">
              <a:spcBef>
                <a:spcPts val="0"/>
              </a:spcBef>
              <a:spcAft>
                <a:spcPts val="0"/>
              </a:spcAft>
              <a:buNone/>
            </a:pPr>
            <a:r>
              <a:t/>
            </a:r>
            <a:endParaRPr b="0" i="0" sz="1600">
              <a:solidFill>
                <a:schemeClr val="dk1"/>
              </a:solidFill>
              <a:latin typeface="Arial"/>
              <a:ea typeface="Arial"/>
              <a:cs typeface="Arial"/>
              <a:sym typeface="Arial"/>
            </a:endParaRPr>
          </a:p>
          <a:p>
            <a:pPr indent="0" lvl="0" marL="0" marR="0" rtl="0" algn="just">
              <a:spcBef>
                <a:spcPts val="0"/>
              </a:spcBef>
              <a:spcAft>
                <a:spcPts val="0"/>
              </a:spcAft>
              <a:buNone/>
            </a:pPr>
            <a:r>
              <a:rPr b="1" i="0" lang="en-US" sz="1600">
                <a:solidFill>
                  <a:schemeClr val="dk1"/>
                </a:solidFill>
                <a:latin typeface="Arial"/>
                <a:ea typeface="Arial"/>
                <a:cs typeface="Arial"/>
                <a:sym typeface="Arial"/>
              </a:rPr>
              <a:t>COSBERG INNOVACTION </a:t>
            </a:r>
            <a:r>
              <a:rPr b="0" i="0" lang="en-US" sz="1600">
                <a:solidFill>
                  <a:schemeClr val="dk1"/>
                </a:solidFill>
                <a:latin typeface="Arial"/>
                <a:ea typeface="Arial"/>
                <a:cs typeface="Arial"/>
                <a:sym typeface="Arial"/>
              </a:rPr>
              <a:t>(sector: design and construction of machines and modules for automating assembly processes in various fields of application) – </a:t>
            </a:r>
            <a:r>
              <a:rPr b="1" i="0" lang="en-US" sz="1600">
                <a:solidFill>
                  <a:schemeClr val="dk1"/>
                </a:solidFill>
                <a:latin typeface="Arial"/>
                <a:ea typeface="Arial"/>
                <a:cs typeface="Arial"/>
                <a:sym typeface="Arial"/>
              </a:rPr>
              <a:t>proposed challenge</a:t>
            </a:r>
            <a:r>
              <a:rPr b="0" i="0" lang="en-US" sz="1600">
                <a:solidFill>
                  <a:schemeClr val="dk1"/>
                </a:solidFill>
                <a:latin typeface="Arial"/>
                <a:ea typeface="Arial"/>
                <a:cs typeface="Arial"/>
                <a:sym typeface="Arial"/>
              </a:rPr>
              <a:t>: </a:t>
            </a:r>
            <a:r>
              <a:rPr b="0" i="1" lang="en-US" sz="1600">
                <a:solidFill>
                  <a:schemeClr val="dk1"/>
                </a:solidFill>
                <a:latin typeface="Arial"/>
                <a:ea typeface="Arial"/>
                <a:cs typeface="Arial"/>
                <a:sym typeface="Arial"/>
              </a:rPr>
              <a:t>Realize a model of servitization of Cosberg's customized plants that include management systems, plant lifecycle control systems, and anything deemed necessary and useful.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9"/>
          <p:cNvSpPr txBox="1"/>
          <p:nvPr>
            <p:ph type="title"/>
          </p:nvPr>
        </p:nvSpPr>
        <p:spPr>
          <a:xfrm>
            <a:off x="-672752" y="-171400"/>
            <a:ext cx="12192000" cy="1104106"/>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344D6C"/>
              </a:buClr>
              <a:buSzPts val="2400"/>
              <a:buFont typeface="Century Gothic"/>
              <a:buNone/>
            </a:pPr>
            <a:r>
              <a:rPr b="1" lang="en-US" sz="2400">
                <a:solidFill>
                  <a:srgbClr val="344D6C"/>
                </a:solidFill>
              </a:rPr>
              <a:t>ManuThon 2022 challenges</a:t>
            </a:r>
            <a:endParaRPr b="1" sz="2400">
              <a:solidFill>
                <a:srgbClr val="344D6C"/>
              </a:solidFill>
            </a:endParaRPr>
          </a:p>
        </p:txBody>
      </p:sp>
      <p:sp>
        <p:nvSpPr>
          <p:cNvPr id="273" name="Google Shape;273;p9"/>
          <p:cNvSpPr/>
          <p:nvPr/>
        </p:nvSpPr>
        <p:spPr>
          <a:xfrm>
            <a:off x="119336" y="3029559"/>
            <a:ext cx="504056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Century Gothic"/>
                <a:ea typeface="Century Gothic"/>
                <a:cs typeface="Century Gothic"/>
                <a:sym typeface="Century Gothic"/>
                <a:hlinkClick r:id="rId3">
                  <a:extLst>
                    <a:ext uri="{A12FA001-AC4F-418D-AE19-62706E023703}">
                      <ahyp:hlinkClr val="tx"/>
                    </a:ext>
                  </a:extLst>
                </a:hlinkClick>
              </a:rPr>
              <a:t>https://www.youtube.com/watch?v=ouRjXytP8F8</a:t>
            </a:r>
            <a:endParaRPr sz="1600">
              <a:solidFill>
                <a:schemeClr val="dk1"/>
              </a:solidFill>
              <a:latin typeface="Century Gothic"/>
              <a:ea typeface="Century Gothic"/>
              <a:cs typeface="Century Gothic"/>
              <a:sym typeface="Century Gothic"/>
            </a:endParaRPr>
          </a:p>
        </p:txBody>
      </p:sp>
      <p:pic>
        <p:nvPicPr>
          <p:cNvPr descr="Immagine che contiene testo, interno, persona, uomo&#10;&#10;Descrizione generata automaticamente" id="274" name="Google Shape;274;p9"/>
          <p:cNvPicPr preferRelativeResize="0"/>
          <p:nvPr/>
        </p:nvPicPr>
        <p:blipFill rotWithShape="1">
          <a:blip r:embed="rId4">
            <a:alphaModFix/>
          </a:blip>
          <a:srcRect b="0" l="0" r="0" t="0"/>
          <a:stretch/>
        </p:blipFill>
        <p:spPr>
          <a:xfrm>
            <a:off x="1006357" y="1124744"/>
            <a:ext cx="3073419" cy="1728192"/>
          </a:xfrm>
          <a:prstGeom prst="rect">
            <a:avLst/>
          </a:prstGeom>
          <a:noFill/>
          <a:ln>
            <a:noFill/>
          </a:ln>
        </p:spPr>
      </p:pic>
      <p:pic>
        <p:nvPicPr>
          <p:cNvPr descr="Immagine che contiene testo, uomo, muro, interno&#10;&#10;Descrizione generata automaticamente" id="275" name="Google Shape;275;p9"/>
          <p:cNvPicPr preferRelativeResize="0"/>
          <p:nvPr/>
        </p:nvPicPr>
        <p:blipFill rotWithShape="1">
          <a:blip r:embed="rId5">
            <a:alphaModFix/>
          </a:blip>
          <a:srcRect b="0" l="0" r="0" t="0"/>
          <a:stretch/>
        </p:blipFill>
        <p:spPr>
          <a:xfrm>
            <a:off x="983432" y="3645024"/>
            <a:ext cx="3073419" cy="1722757"/>
          </a:xfrm>
          <a:prstGeom prst="rect">
            <a:avLst/>
          </a:prstGeom>
          <a:noFill/>
          <a:ln>
            <a:noFill/>
          </a:ln>
        </p:spPr>
      </p:pic>
      <p:sp>
        <p:nvSpPr>
          <p:cNvPr id="276" name="Google Shape;276;p9"/>
          <p:cNvSpPr/>
          <p:nvPr/>
        </p:nvSpPr>
        <p:spPr>
          <a:xfrm>
            <a:off x="119336" y="5548590"/>
            <a:ext cx="515557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Century Gothic"/>
                <a:ea typeface="Century Gothic"/>
                <a:cs typeface="Century Gothic"/>
                <a:sym typeface="Century Gothic"/>
                <a:hlinkClick r:id="rId6">
                  <a:extLst>
                    <a:ext uri="{A12FA001-AC4F-418D-AE19-62706E023703}">
                      <ahyp:hlinkClr val="tx"/>
                    </a:ext>
                  </a:extLst>
                </a:hlinkClick>
              </a:rPr>
              <a:t>https://www.youtube.com/watch?v=X6Kz16PwSjs</a:t>
            </a:r>
            <a:r>
              <a:rPr lang="en-US" sz="1600">
                <a:solidFill>
                  <a:schemeClr val="dk1"/>
                </a:solidFill>
                <a:latin typeface="Century Gothic"/>
                <a:ea typeface="Century Gothic"/>
                <a:cs typeface="Century Gothic"/>
                <a:sym typeface="Century Gothic"/>
              </a:rPr>
              <a:t> </a:t>
            </a:r>
            <a:endParaRPr/>
          </a:p>
        </p:txBody>
      </p:sp>
      <p:pic>
        <p:nvPicPr>
          <p:cNvPr id="277" name="Google Shape;277;p9"/>
          <p:cNvPicPr preferRelativeResize="0"/>
          <p:nvPr/>
        </p:nvPicPr>
        <p:blipFill rotWithShape="1">
          <a:blip r:embed="rId7">
            <a:alphaModFix/>
          </a:blip>
          <a:srcRect b="0" l="0" r="0" t="0"/>
          <a:stretch/>
        </p:blipFill>
        <p:spPr>
          <a:xfrm>
            <a:off x="7680176" y="1144284"/>
            <a:ext cx="3033653" cy="1728000"/>
          </a:xfrm>
          <a:prstGeom prst="rect">
            <a:avLst/>
          </a:prstGeom>
          <a:noFill/>
          <a:ln>
            <a:noFill/>
          </a:ln>
        </p:spPr>
      </p:pic>
      <p:pic>
        <p:nvPicPr>
          <p:cNvPr descr="Immagine che contiene logo&#10;&#10;Descrizione generata automaticamente" id="278" name="Google Shape;278;p9"/>
          <p:cNvPicPr preferRelativeResize="0"/>
          <p:nvPr/>
        </p:nvPicPr>
        <p:blipFill rotWithShape="1">
          <a:blip r:embed="rId8">
            <a:alphaModFix/>
          </a:blip>
          <a:srcRect b="0" l="0" r="0" t="0"/>
          <a:stretch/>
        </p:blipFill>
        <p:spPr>
          <a:xfrm>
            <a:off x="7676565" y="3631527"/>
            <a:ext cx="3033653" cy="1708527"/>
          </a:xfrm>
          <a:prstGeom prst="rect">
            <a:avLst/>
          </a:prstGeom>
          <a:noFill/>
          <a:ln>
            <a:noFill/>
          </a:ln>
        </p:spPr>
      </p:pic>
      <p:sp>
        <p:nvSpPr>
          <p:cNvPr id="279" name="Google Shape;279;p9"/>
          <p:cNvSpPr txBox="1"/>
          <p:nvPr/>
        </p:nvSpPr>
        <p:spPr>
          <a:xfrm>
            <a:off x="6528048" y="5548590"/>
            <a:ext cx="533068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Century Gothic"/>
                <a:ea typeface="Century Gothic"/>
                <a:cs typeface="Century Gothic"/>
                <a:sym typeface="Century Gothic"/>
                <a:hlinkClick r:id="rId9">
                  <a:extLst>
                    <a:ext uri="{A12FA001-AC4F-418D-AE19-62706E023703}">
                      <ahyp:hlinkClr val="tx"/>
                    </a:ext>
                  </a:extLst>
                </a:hlinkClick>
              </a:rPr>
              <a:t>https://www.youtube.com/watch?v=oyp1rmsmVDk</a:t>
            </a:r>
            <a:endParaRPr sz="1600">
              <a:solidFill>
                <a:schemeClr val="dk1"/>
              </a:solidFill>
              <a:latin typeface="Century Gothic"/>
              <a:ea typeface="Century Gothic"/>
              <a:cs typeface="Century Gothic"/>
              <a:sym typeface="Century Gothic"/>
            </a:endParaRPr>
          </a:p>
        </p:txBody>
      </p:sp>
      <p:sp>
        <p:nvSpPr>
          <p:cNvPr id="280" name="Google Shape;280;p9"/>
          <p:cNvSpPr txBox="1"/>
          <p:nvPr/>
        </p:nvSpPr>
        <p:spPr>
          <a:xfrm>
            <a:off x="6074669" y="3028998"/>
            <a:ext cx="578332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Century Gothic"/>
                <a:ea typeface="Century Gothic"/>
                <a:cs typeface="Century Gothic"/>
                <a:sym typeface="Century Gothic"/>
                <a:hlinkClick r:id="rId10">
                  <a:extLst>
                    <a:ext uri="{A12FA001-AC4F-418D-AE19-62706E023703}">
                      <ahyp:hlinkClr val="tx"/>
                    </a:ext>
                  </a:extLst>
                </a:hlinkClick>
              </a:rPr>
              <a:t>https://www.youtube.com/watch?v=IfIlQ4YJn7M&amp;t=91s</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Verv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2018-07-10T13:48:34Z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TC102202139990</vt:lpwstr>
  </property>
  <property fmtid="{D5CDD505-2E9C-101B-9397-08002B2CF9AE}" pid="3" name="ContentTypeId">
    <vt:lpwstr>0x0101003B1D71C81881B7448498F857369910DE</vt:lpwstr>
  </property>
</Properties>
</file>